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6858000" cx="12192000"/>
  <p:notesSz cx="6858000" cy="9144000"/>
  <p:embeddedFontLst>
    <p:embeddedFont>
      <p:font typeface="Overlock"/>
      <p:regular r:id="rId17"/>
      <p:bold r:id="rId18"/>
      <p:italic r:id="rId19"/>
      <p:boldItalic r:id="rId20"/>
    </p:embeddedFont>
    <p:embeddedFont>
      <p:font typeface="Roboto"/>
      <p:regular r:id="rId21"/>
      <p:bold r:id="rId22"/>
      <p:italic r:id="rId23"/>
      <p:boldItalic r:id="rId24"/>
    </p:embeddedFont>
    <p:embeddedFont>
      <p:font typeface="Merriweather"/>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9" roundtripDataSignature="AMtx7mj1hw7Vug4I4vv2ZInpqfCEIH6nm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Overlock-boldItalic.fntdata"/><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erriweather-bold.fntdata"/><Relationship Id="rId25" Type="http://schemas.openxmlformats.org/officeDocument/2006/relationships/font" Target="fonts/Merriweather-regular.fntdata"/><Relationship Id="rId28" Type="http://schemas.openxmlformats.org/officeDocument/2006/relationships/font" Target="fonts/Merriweather-boldItalic.fntdata"/><Relationship Id="rId27" Type="http://schemas.openxmlformats.org/officeDocument/2006/relationships/font" Target="fonts/Merriweather-italic.fntdata"/><Relationship Id="rId5" Type="http://schemas.openxmlformats.org/officeDocument/2006/relationships/slide" Target="slides/slide1.xml"/><Relationship Id="rId6" Type="http://schemas.openxmlformats.org/officeDocument/2006/relationships/slide" Target="slides/slide2.xml"/><Relationship Id="rId29" Type="http://customschemas.google.com/relationships/presentationmetadata" Target="metadata"/><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Overlock-regular.fntdata"/><Relationship Id="rId16" Type="http://schemas.openxmlformats.org/officeDocument/2006/relationships/slide" Target="slides/slide12.xml"/><Relationship Id="rId19" Type="http://schemas.openxmlformats.org/officeDocument/2006/relationships/font" Target="fonts/Overlock-italic.fntdata"/><Relationship Id="rId18" Type="http://schemas.openxmlformats.org/officeDocument/2006/relationships/font" Target="fonts/Overlock-bold.fntdata"/></Relationships>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2" name="Google Shape;62;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4a923c1772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4a923c177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7" name="Google Shape;137;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3f639cd32d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3" name="Google Shape;143;g13f639cd32d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9" name="Google Shape;69;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24292F"/>
              </a:buClr>
              <a:buSzPts val="1800"/>
              <a:buChar char="❖"/>
            </a:pPr>
            <a:r>
              <a:rPr lang="en-US" sz="1800">
                <a:solidFill>
                  <a:srgbClr val="24292F"/>
                </a:solidFill>
              </a:rPr>
              <a:t>There is risk associated with all ocean activities and while the risk of a shark attack is very low, it still occurs fairly frequently. </a:t>
            </a:r>
            <a:endParaRPr sz="1400">
              <a:solidFill>
                <a:schemeClr val="dk1"/>
              </a:solidFill>
            </a:endParaRPr>
          </a:p>
          <a:p>
            <a:pPr indent="0" lvl="0" marL="457200" rtl="0" algn="l">
              <a:spcBef>
                <a:spcPts val="0"/>
              </a:spcBef>
              <a:spcAft>
                <a:spcPts val="0"/>
              </a:spcAft>
              <a:buClr>
                <a:schemeClr val="dk1"/>
              </a:buClr>
              <a:buSzPts val="1100"/>
              <a:buFont typeface="Arial"/>
              <a:buNone/>
            </a:pPr>
            <a:r>
              <a:t/>
            </a:r>
            <a:endParaRPr sz="1800">
              <a:solidFill>
                <a:srgbClr val="24292F"/>
              </a:solidFill>
            </a:endParaRPr>
          </a:p>
          <a:p>
            <a:pPr indent="-342900" lvl="0" marL="457200" rtl="0" algn="l">
              <a:spcBef>
                <a:spcPts val="0"/>
              </a:spcBef>
              <a:spcAft>
                <a:spcPts val="0"/>
              </a:spcAft>
              <a:buClr>
                <a:srgbClr val="24292F"/>
              </a:buClr>
              <a:buSzPts val="1800"/>
              <a:buChar char="❖"/>
            </a:pPr>
            <a:r>
              <a:rPr lang="en-US" sz="1800">
                <a:solidFill>
                  <a:srgbClr val="24292F"/>
                </a:solidFill>
              </a:rPr>
              <a:t>With this information we hope to increase our customer awareness of the reasons associated with unprovoked shark bites, </a:t>
            </a:r>
            <a:endParaRPr sz="1400">
              <a:solidFill>
                <a:schemeClr val="dk1"/>
              </a:solidFill>
            </a:endParaRPr>
          </a:p>
          <a:p>
            <a:pPr indent="0" lvl="0" marL="457200" rtl="0" algn="l">
              <a:spcBef>
                <a:spcPts val="0"/>
              </a:spcBef>
              <a:spcAft>
                <a:spcPts val="0"/>
              </a:spcAft>
              <a:buClr>
                <a:schemeClr val="dk1"/>
              </a:buClr>
              <a:buSzPts val="1100"/>
              <a:buFont typeface="Arial"/>
              <a:buNone/>
            </a:pPr>
            <a:r>
              <a:t/>
            </a:r>
            <a:endParaRPr sz="1800">
              <a:solidFill>
                <a:srgbClr val="24292F"/>
              </a:solidFill>
            </a:endParaRPr>
          </a:p>
          <a:p>
            <a:pPr indent="-342900" lvl="0" marL="457200" rtl="0" algn="l">
              <a:spcBef>
                <a:spcPts val="0"/>
              </a:spcBef>
              <a:spcAft>
                <a:spcPts val="0"/>
              </a:spcAft>
              <a:buClr>
                <a:srgbClr val="24292F"/>
              </a:buClr>
              <a:buSzPts val="1800"/>
              <a:buChar char="❖"/>
            </a:pPr>
            <a:r>
              <a:rPr lang="en-US" sz="1800">
                <a:solidFill>
                  <a:srgbClr val="24292F"/>
                </a:solidFill>
              </a:rPr>
              <a:t>Determine which factors contribute toward the attack having a fatal outcome and educate swimmers on ways to reduce their risk of being bitten by a shark.</a:t>
            </a:r>
            <a:endParaRPr sz="1800">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100"/>
              <a:buNone/>
            </a:pPr>
            <a:r>
              <a:t/>
            </a:r>
            <a:endParaRPr/>
          </a:p>
        </p:txBody>
      </p:sp>
      <p:sp>
        <p:nvSpPr>
          <p:cNvPr id="76" name="Google Shape;76;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sz="1200">
                <a:solidFill>
                  <a:srgbClr val="24292F"/>
                </a:solidFill>
                <a:highlight>
                  <a:srgbClr val="FFFFFF"/>
                </a:highlight>
              </a:rPr>
              <a:t>Data was cleaned to eliminate irrelevant variables. Text features were converted into numeric data and the encoded values were scaled before storing the data in the database and to be used by the model.</a:t>
            </a:r>
            <a:endParaRPr sz="1200">
              <a:solidFill>
                <a:srgbClr val="24292F"/>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US" sz="1200">
                <a:solidFill>
                  <a:srgbClr val="24292F"/>
                </a:solidFill>
                <a:highlight>
                  <a:srgbClr val="FFFFFF"/>
                </a:highlight>
              </a:rPr>
              <a:t>In the process we came across of several challenges due to the quality of the data. Bins were created to group the activities in which victims were involved at the moment of the attack. Besides, the month was extracted from the case number, rather than the date column, due to the inconsistencies of the data types in that column.</a:t>
            </a:r>
            <a:endParaRPr sz="1200">
              <a:solidFill>
                <a:srgbClr val="24292F"/>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en-US" sz="1200">
                <a:solidFill>
                  <a:srgbClr val="24292F"/>
                </a:solidFill>
                <a:highlight>
                  <a:srgbClr val="FFFFFF"/>
                </a:highlight>
              </a:rPr>
              <a:t>Null values in the activities, age and sex columns were replaced by other, 0, and unknown, respectively.</a:t>
            </a:r>
            <a:endParaRPr sz="1200">
              <a:solidFill>
                <a:srgbClr val="24292F"/>
              </a:solidFill>
              <a:highlight>
                <a:srgbClr val="FFFFFF"/>
              </a:highlight>
            </a:endParaRPr>
          </a:p>
          <a:p>
            <a:pPr indent="0" lvl="0" marL="0" rtl="0" algn="l">
              <a:lnSpc>
                <a:spcPct val="100000"/>
              </a:lnSpc>
              <a:spcBef>
                <a:spcPts val="1200"/>
              </a:spcBef>
              <a:spcAft>
                <a:spcPts val="0"/>
              </a:spcAft>
              <a:buSzPts val="1100"/>
              <a:buNone/>
            </a:pPr>
            <a:r>
              <a:t/>
            </a:r>
            <a:endParaRPr/>
          </a:p>
        </p:txBody>
      </p:sp>
      <p:sp>
        <p:nvSpPr>
          <p:cNvPr id="84" name="Google Shape;84;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6" name="Google Shape;96;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2" name="Google Shape;102;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5d421a96ee_2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0" name="Google Shape;110;g15d421a96ee_2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6" name="Google Shape;116;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3f639cd32d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5" name="Google Shape;125;g13f639cd32d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g16999b78fc7_0_1077"/>
          <p:cNvSpPr/>
          <p:nvPr/>
        </p:nvSpPr>
        <p:spPr>
          <a:xfrm>
            <a:off x="-167" y="0"/>
            <a:ext cx="12192029" cy="5863987"/>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g16999b78fc7_0_1077"/>
          <p:cNvSpPr txBox="1"/>
          <p:nvPr>
            <p:ph type="ctrTitle"/>
          </p:nvPr>
        </p:nvSpPr>
        <p:spPr>
          <a:xfrm>
            <a:off x="415600" y="719633"/>
            <a:ext cx="11360700" cy="1710000"/>
          </a:xfrm>
          <a:prstGeom prst="rect">
            <a:avLst/>
          </a:prstGeom>
        </p:spPr>
        <p:txBody>
          <a:bodyPr anchorCtr="0" anchor="t" bIns="121900" lIns="121900" spcFirstLastPara="1" rIns="121900" wrap="square" tIns="12190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2" name="Google Shape;12;g16999b78fc7_0_1077"/>
          <p:cNvSpPr txBox="1"/>
          <p:nvPr>
            <p:ph idx="1" type="subTitle"/>
          </p:nvPr>
        </p:nvSpPr>
        <p:spPr>
          <a:xfrm>
            <a:off x="415600" y="2504747"/>
            <a:ext cx="5656800" cy="984300"/>
          </a:xfrm>
          <a:prstGeom prst="rect">
            <a:avLst/>
          </a:prstGeom>
        </p:spPr>
        <p:txBody>
          <a:bodyPr anchorCtr="0" anchor="t" bIns="121900" lIns="121900" spcFirstLastPara="1" rIns="121900" wrap="square" tIns="121900">
            <a:normAutofit/>
          </a:bodyPr>
          <a:lstStyle>
            <a:lvl1pPr lvl="0">
              <a:lnSpc>
                <a:spcPct val="100000"/>
              </a:lnSpc>
              <a:spcBef>
                <a:spcPts val="0"/>
              </a:spcBef>
              <a:spcAft>
                <a:spcPts val="0"/>
              </a:spcAft>
              <a:buClr>
                <a:schemeClr val="lt2"/>
              </a:buClr>
              <a:buSzPts val="2100"/>
              <a:buNone/>
              <a:defRPr sz="2100">
                <a:solidFill>
                  <a:schemeClr val="lt2"/>
                </a:solidFill>
              </a:defRPr>
            </a:lvl1pPr>
            <a:lvl2pPr lvl="1">
              <a:lnSpc>
                <a:spcPct val="100000"/>
              </a:lnSpc>
              <a:spcBef>
                <a:spcPts val="0"/>
              </a:spcBef>
              <a:spcAft>
                <a:spcPts val="0"/>
              </a:spcAft>
              <a:buClr>
                <a:schemeClr val="lt2"/>
              </a:buClr>
              <a:buSzPts val="2100"/>
              <a:buNone/>
              <a:defRPr sz="2100">
                <a:solidFill>
                  <a:schemeClr val="lt2"/>
                </a:solidFill>
              </a:defRPr>
            </a:lvl2pPr>
            <a:lvl3pPr lvl="2">
              <a:lnSpc>
                <a:spcPct val="100000"/>
              </a:lnSpc>
              <a:spcBef>
                <a:spcPts val="0"/>
              </a:spcBef>
              <a:spcAft>
                <a:spcPts val="0"/>
              </a:spcAft>
              <a:buClr>
                <a:schemeClr val="lt2"/>
              </a:buClr>
              <a:buSzPts val="2100"/>
              <a:buNone/>
              <a:defRPr sz="2100">
                <a:solidFill>
                  <a:schemeClr val="lt2"/>
                </a:solidFill>
              </a:defRPr>
            </a:lvl3pPr>
            <a:lvl4pPr lvl="3">
              <a:lnSpc>
                <a:spcPct val="100000"/>
              </a:lnSpc>
              <a:spcBef>
                <a:spcPts val="0"/>
              </a:spcBef>
              <a:spcAft>
                <a:spcPts val="0"/>
              </a:spcAft>
              <a:buClr>
                <a:schemeClr val="lt2"/>
              </a:buClr>
              <a:buSzPts val="2100"/>
              <a:buNone/>
              <a:defRPr sz="2100">
                <a:solidFill>
                  <a:schemeClr val="lt2"/>
                </a:solidFill>
              </a:defRPr>
            </a:lvl4pPr>
            <a:lvl5pPr lvl="4">
              <a:lnSpc>
                <a:spcPct val="100000"/>
              </a:lnSpc>
              <a:spcBef>
                <a:spcPts val="0"/>
              </a:spcBef>
              <a:spcAft>
                <a:spcPts val="0"/>
              </a:spcAft>
              <a:buClr>
                <a:schemeClr val="lt2"/>
              </a:buClr>
              <a:buSzPts val="2100"/>
              <a:buNone/>
              <a:defRPr sz="2100">
                <a:solidFill>
                  <a:schemeClr val="lt2"/>
                </a:solidFill>
              </a:defRPr>
            </a:lvl5pPr>
            <a:lvl6pPr lvl="5">
              <a:lnSpc>
                <a:spcPct val="100000"/>
              </a:lnSpc>
              <a:spcBef>
                <a:spcPts val="0"/>
              </a:spcBef>
              <a:spcAft>
                <a:spcPts val="0"/>
              </a:spcAft>
              <a:buClr>
                <a:schemeClr val="lt2"/>
              </a:buClr>
              <a:buSzPts val="2100"/>
              <a:buNone/>
              <a:defRPr sz="2100">
                <a:solidFill>
                  <a:schemeClr val="lt2"/>
                </a:solidFill>
              </a:defRPr>
            </a:lvl6pPr>
            <a:lvl7pPr lvl="6">
              <a:lnSpc>
                <a:spcPct val="100000"/>
              </a:lnSpc>
              <a:spcBef>
                <a:spcPts val="0"/>
              </a:spcBef>
              <a:spcAft>
                <a:spcPts val="0"/>
              </a:spcAft>
              <a:buClr>
                <a:schemeClr val="lt2"/>
              </a:buClr>
              <a:buSzPts val="2100"/>
              <a:buNone/>
              <a:defRPr sz="2100">
                <a:solidFill>
                  <a:schemeClr val="lt2"/>
                </a:solidFill>
              </a:defRPr>
            </a:lvl7pPr>
            <a:lvl8pPr lvl="7">
              <a:lnSpc>
                <a:spcPct val="100000"/>
              </a:lnSpc>
              <a:spcBef>
                <a:spcPts val="0"/>
              </a:spcBef>
              <a:spcAft>
                <a:spcPts val="0"/>
              </a:spcAft>
              <a:buClr>
                <a:schemeClr val="lt2"/>
              </a:buClr>
              <a:buSzPts val="2100"/>
              <a:buNone/>
              <a:defRPr sz="2100">
                <a:solidFill>
                  <a:schemeClr val="lt2"/>
                </a:solidFill>
              </a:defRPr>
            </a:lvl8pPr>
            <a:lvl9pPr lvl="8">
              <a:lnSpc>
                <a:spcPct val="100000"/>
              </a:lnSpc>
              <a:spcBef>
                <a:spcPts val="0"/>
              </a:spcBef>
              <a:spcAft>
                <a:spcPts val="0"/>
              </a:spcAft>
              <a:buClr>
                <a:schemeClr val="lt2"/>
              </a:buClr>
              <a:buSzPts val="2100"/>
              <a:buNone/>
              <a:defRPr sz="2100">
                <a:solidFill>
                  <a:schemeClr val="lt2"/>
                </a:solidFill>
              </a:defRPr>
            </a:lvl9pPr>
          </a:lstStyle>
          <a:p/>
        </p:txBody>
      </p:sp>
      <p:sp>
        <p:nvSpPr>
          <p:cNvPr id="13" name="Google Shape;13;g16999b78fc7_0_1077"/>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g16999b78fc7_0_1122"/>
          <p:cNvSpPr txBox="1"/>
          <p:nvPr>
            <p:ph hasCustomPrompt="1" type="title"/>
          </p:nvPr>
        </p:nvSpPr>
        <p:spPr>
          <a:xfrm>
            <a:off x="415667" y="1108233"/>
            <a:ext cx="7113300" cy="1659600"/>
          </a:xfrm>
          <a:prstGeom prst="rect">
            <a:avLst/>
          </a:prstGeom>
        </p:spPr>
        <p:txBody>
          <a:bodyPr anchorCtr="0" anchor="b" bIns="121900" lIns="121900" spcFirstLastPara="1" rIns="121900" wrap="square" tIns="121900">
            <a:normAutofit/>
          </a:bodyPr>
          <a:lstStyle>
            <a:lvl1pPr lvl="0">
              <a:spcBef>
                <a:spcPts val="0"/>
              </a:spcBef>
              <a:spcAft>
                <a:spcPts val="0"/>
              </a:spcAft>
              <a:buClr>
                <a:schemeClr val="lt1"/>
              </a:buClr>
              <a:buSzPts val="13300"/>
              <a:buNone/>
              <a:defRPr sz="13300">
                <a:solidFill>
                  <a:schemeClr val="lt1"/>
                </a:solidFill>
              </a:defRPr>
            </a:lvl1pPr>
            <a:lvl2pPr lvl="1">
              <a:spcBef>
                <a:spcPts val="0"/>
              </a:spcBef>
              <a:spcAft>
                <a:spcPts val="0"/>
              </a:spcAft>
              <a:buClr>
                <a:schemeClr val="lt1"/>
              </a:buClr>
              <a:buSzPts val="13300"/>
              <a:buNone/>
              <a:defRPr sz="13300">
                <a:solidFill>
                  <a:schemeClr val="lt1"/>
                </a:solidFill>
              </a:defRPr>
            </a:lvl2pPr>
            <a:lvl3pPr lvl="2">
              <a:spcBef>
                <a:spcPts val="0"/>
              </a:spcBef>
              <a:spcAft>
                <a:spcPts val="0"/>
              </a:spcAft>
              <a:buClr>
                <a:schemeClr val="lt1"/>
              </a:buClr>
              <a:buSzPts val="13300"/>
              <a:buNone/>
              <a:defRPr sz="13300">
                <a:solidFill>
                  <a:schemeClr val="lt1"/>
                </a:solidFill>
              </a:defRPr>
            </a:lvl3pPr>
            <a:lvl4pPr lvl="3">
              <a:spcBef>
                <a:spcPts val="0"/>
              </a:spcBef>
              <a:spcAft>
                <a:spcPts val="0"/>
              </a:spcAft>
              <a:buClr>
                <a:schemeClr val="lt1"/>
              </a:buClr>
              <a:buSzPts val="13300"/>
              <a:buNone/>
              <a:defRPr sz="13300">
                <a:solidFill>
                  <a:schemeClr val="lt1"/>
                </a:solidFill>
              </a:defRPr>
            </a:lvl4pPr>
            <a:lvl5pPr lvl="4">
              <a:spcBef>
                <a:spcPts val="0"/>
              </a:spcBef>
              <a:spcAft>
                <a:spcPts val="0"/>
              </a:spcAft>
              <a:buClr>
                <a:schemeClr val="lt1"/>
              </a:buClr>
              <a:buSzPts val="13300"/>
              <a:buNone/>
              <a:defRPr sz="13300">
                <a:solidFill>
                  <a:schemeClr val="lt1"/>
                </a:solidFill>
              </a:defRPr>
            </a:lvl5pPr>
            <a:lvl6pPr lvl="5">
              <a:spcBef>
                <a:spcPts val="0"/>
              </a:spcBef>
              <a:spcAft>
                <a:spcPts val="0"/>
              </a:spcAft>
              <a:buClr>
                <a:schemeClr val="lt1"/>
              </a:buClr>
              <a:buSzPts val="13300"/>
              <a:buNone/>
              <a:defRPr sz="13300">
                <a:solidFill>
                  <a:schemeClr val="lt1"/>
                </a:solidFill>
              </a:defRPr>
            </a:lvl6pPr>
            <a:lvl7pPr lvl="6">
              <a:spcBef>
                <a:spcPts val="0"/>
              </a:spcBef>
              <a:spcAft>
                <a:spcPts val="0"/>
              </a:spcAft>
              <a:buClr>
                <a:schemeClr val="lt1"/>
              </a:buClr>
              <a:buSzPts val="13300"/>
              <a:buNone/>
              <a:defRPr sz="13300">
                <a:solidFill>
                  <a:schemeClr val="lt1"/>
                </a:solidFill>
              </a:defRPr>
            </a:lvl7pPr>
            <a:lvl8pPr lvl="7">
              <a:spcBef>
                <a:spcPts val="0"/>
              </a:spcBef>
              <a:spcAft>
                <a:spcPts val="0"/>
              </a:spcAft>
              <a:buClr>
                <a:schemeClr val="lt1"/>
              </a:buClr>
              <a:buSzPts val="13300"/>
              <a:buNone/>
              <a:defRPr sz="13300">
                <a:solidFill>
                  <a:schemeClr val="lt1"/>
                </a:solidFill>
              </a:defRPr>
            </a:lvl8pPr>
            <a:lvl9pPr lvl="8">
              <a:spcBef>
                <a:spcPts val="0"/>
              </a:spcBef>
              <a:spcAft>
                <a:spcPts val="0"/>
              </a:spcAft>
              <a:buClr>
                <a:schemeClr val="lt1"/>
              </a:buClr>
              <a:buSzPts val="13300"/>
              <a:buNone/>
              <a:defRPr sz="13300">
                <a:solidFill>
                  <a:schemeClr val="lt1"/>
                </a:solidFill>
              </a:defRPr>
            </a:lvl9pPr>
          </a:lstStyle>
          <a:p>
            <a:r>
              <a:t>xx%</a:t>
            </a:r>
          </a:p>
        </p:txBody>
      </p:sp>
      <p:sp>
        <p:nvSpPr>
          <p:cNvPr id="56" name="Google Shape;56;g16999b78fc7_0_1122"/>
          <p:cNvSpPr txBox="1"/>
          <p:nvPr>
            <p:ph idx="1" type="body"/>
          </p:nvPr>
        </p:nvSpPr>
        <p:spPr>
          <a:xfrm>
            <a:off x="415600" y="2828567"/>
            <a:ext cx="7113300" cy="1256700"/>
          </a:xfrm>
          <a:prstGeom prst="rect">
            <a:avLst/>
          </a:prstGeom>
        </p:spPr>
        <p:txBody>
          <a:bodyPr anchorCtr="0" anchor="t" bIns="121900" lIns="121900" spcFirstLastPara="1" rIns="121900" wrap="square" tIns="121900">
            <a:normAutofit/>
          </a:bodyPr>
          <a:lstStyle>
            <a:lvl1pPr indent="-336550" lvl="0" marL="457200">
              <a:spcBef>
                <a:spcPts val="0"/>
              </a:spcBef>
              <a:spcAft>
                <a:spcPts val="0"/>
              </a:spcAft>
              <a:buClr>
                <a:schemeClr val="accent2"/>
              </a:buClr>
              <a:buSzPts val="1700"/>
              <a:buChar char="●"/>
              <a:defRPr>
                <a:solidFill>
                  <a:schemeClr val="accent2"/>
                </a:solidFill>
              </a:defRPr>
            </a:lvl1pPr>
            <a:lvl2pPr indent="-323850" lvl="1" marL="914400">
              <a:spcBef>
                <a:spcPts val="0"/>
              </a:spcBef>
              <a:spcAft>
                <a:spcPts val="0"/>
              </a:spcAft>
              <a:buClr>
                <a:schemeClr val="accent2"/>
              </a:buClr>
              <a:buSzPts val="1500"/>
              <a:buChar char="○"/>
              <a:defRPr>
                <a:solidFill>
                  <a:schemeClr val="accent2"/>
                </a:solidFill>
              </a:defRPr>
            </a:lvl2pPr>
            <a:lvl3pPr indent="-323850" lvl="2" marL="1371600">
              <a:spcBef>
                <a:spcPts val="0"/>
              </a:spcBef>
              <a:spcAft>
                <a:spcPts val="0"/>
              </a:spcAft>
              <a:buClr>
                <a:schemeClr val="accent2"/>
              </a:buClr>
              <a:buSzPts val="1500"/>
              <a:buChar char="■"/>
              <a:defRPr>
                <a:solidFill>
                  <a:schemeClr val="accent2"/>
                </a:solidFill>
              </a:defRPr>
            </a:lvl3pPr>
            <a:lvl4pPr indent="-323850" lvl="3" marL="1828800">
              <a:spcBef>
                <a:spcPts val="0"/>
              </a:spcBef>
              <a:spcAft>
                <a:spcPts val="0"/>
              </a:spcAft>
              <a:buClr>
                <a:schemeClr val="accent2"/>
              </a:buClr>
              <a:buSzPts val="1500"/>
              <a:buChar char="●"/>
              <a:defRPr>
                <a:solidFill>
                  <a:schemeClr val="accent2"/>
                </a:solidFill>
              </a:defRPr>
            </a:lvl4pPr>
            <a:lvl5pPr indent="-323850" lvl="4" marL="2286000">
              <a:spcBef>
                <a:spcPts val="0"/>
              </a:spcBef>
              <a:spcAft>
                <a:spcPts val="0"/>
              </a:spcAft>
              <a:buClr>
                <a:schemeClr val="accent2"/>
              </a:buClr>
              <a:buSzPts val="1500"/>
              <a:buChar char="○"/>
              <a:defRPr>
                <a:solidFill>
                  <a:schemeClr val="accent2"/>
                </a:solidFill>
              </a:defRPr>
            </a:lvl5pPr>
            <a:lvl6pPr indent="-323850" lvl="5" marL="2743200">
              <a:spcBef>
                <a:spcPts val="0"/>
              </a:spcBef>
              <a:spcAft>
                <a:spcPts val="0"/>
              </a:spcAft>
              <a:buClr>
                <a:schemeClr val="accent2"/>
              </a:buClr>
              <a:buSzPts val="1500"/>
              <a:buChar char="■"/>
              <a:defRPr>
                <a:solidFill>
                  <a:schemeClr val="accent2"/>
                </a:solidFill>
              </a:defRPr>
            </a:lvl6pPr>
            <a:lvl7pPr indent="-323850" lvl="6" marL="3200400">
              <a:spcBef>
                <a:spcPts val="0"/>
              </a:spcBef>
              <a:spcAft>
                <a:spcPts val="0"/>
              </a:spcAft>
              <a:buClr>
                <a:schemeClr val="accent2"/>
              </a:buClr>
              <a:buSzPts val="1500"/>
              <a:buChar char="●"/>
              <a:defRPr>
                <a:solidFill>
                  <a:schemeClr val="accent2"/>
                </a:solidFill>
              </a:defRPr>
            </a:lvl7pPr>
            <a:lvl8pPr indent="-323850" lvl="7" marL="3657600">
              <a:spcBef>
                <a:spcPts val="0"/>
              </a:spcBef>
              <a:spcAft>
                <a:spcPts val="0"/>
              </a:spcAft>
              <a:buClr>
                <a:schemeClr val="accent2"/>
              </a:buClr>
              <a:buSzPts val="1500"/>
              <a:buChar char="○"/>
              <a:defRPr>
                <a:solidFill>
                  <a:schemeClr val="accent2"/>
                </a:solidFill>
              </a:defRPr>
            </a:lvl8pPr>
            <a:lvl9pPr indent="-323850" lvl="8" marL="4114800">
              <a:spcBef>
                <a:spcPts val="0"/>
              </a:spcBef>
              <a:spcAft>
                <a:spcPts val="0"/>
              </a:spcAft>
              <a:buClr>
                <a:schemeClr val="accent2"/>
              </a:buClr>
              <a:buSzPts val="1500"/>
              <a:buChar char="■"/>
              <a:defRPr>
                <a:solidFill>
                  <a:schemeClr val="accent2"/>
                </a:solidFill>
              </a:defRPr>
            </a:lvl9pPr>
          </a:lstStyle>
          <a:p/>
        </p:txBody>
      </p:sp>
      <p:sp>
        <p:nvSpPr>
          <p:cNvPr id="57" name="Google Shape;57;g16999b78fc7_0_1122"/>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g16999b78fc7_0_1126"/>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g16999b78fc7_0_1082"/>
          <p:cNvSpPr/>
          <p:nvPr/>
        </p:nvSpPr>
        <p:spPr>
          <a:xfrm>
            <a:off x="0" y="64132"/>
            <a:ext cx="12192029" cy="5863987"/>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g16999b78fc7_0_1082"/>
          <p:cNvSpPr/>
          <p:nvPr/>
        </p:nvSpPr>
        <p:spPr>
          <a:xfrm>
            <a:off x="0" y="0"/>
            <a:ext cx="12192029" cy="5863987"/>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g16999b78fc7_0_1082"/>
          <p:cNvSpPr txBox="1"/>
          <p:nvPr>
            <p:ph type="title"/>
          </p:nvPr>
        </p:nvSpPr>
        <p:spPr>
          <a:xfrm>
            <a:off x="415600" y="719633"/>
            <a:ext cx="11360700" cy="1710000"/>
          </a:xfrm>
          <a:prstGeom prst="rect">
            <a:avLst/>
          </a:prstGeom>
        </p:spPr>
        <p:txBody>
          <a:bodyPr anchorCtr="0" anchor="t" bIns="121900" lIns="121900" spcFirstLastPara="1" rIns="121900" wrap="square" tIns="12190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8" name="Google Shape;18;g16999b78fc7_0_1082"/>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g16999b78fc7_0_1087"/>
          <p:cNvSpPr/>
          <p:nvPr/>
        </p:nvSpPr>
        <p:spPr>
          <a:xfrm>
            <a:off x="0" y="0"/>
            <a:ext cx="5751900" cy="68580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 name="Google Shape;21;g16999b78fc7_0_1087"/>
          <p:cNvSpPr/>
          <p:nvPr/>
        </p:nvSpPr>
        <p:spPr>
          <a:xfrm>
            <a:off x="0" y="58833"/>
            <a:ext cx="5751356" cy="5865687"/>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g16999b78fc7_0_1087"/>
          <p:cNvSpPr/>
          <p:nvPr/>
        </p:nvSpPr>
        <p:spPr>
          <a:xfrm>
            <a:off x="-167" y="0"/>
            <a:ext cx="5755723" cy="5860653"/>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g16999b78fc7_0_1087"/>
          <p:cNvSpPr txBox="1"/>
          <p:nvPr>
            <p:ph type="title"/>
          </p:nvPr>
        </p:nvSpPr>
        <p:spPr>
          <a:xfrm>
            <a:off x="415633" y="667900"/>
            <a:ext cx="4941900" cy="3345300"/>
          </a:xfrm>
          <a:prstGeom prst="rect">
            <a:avLst/>
          </a:prstGeom>
        </p:spPr>
        <p:txBody>
          <a:bodyPr anchorCtr="0" anchor="t" bIns="121900" lIns="121900" spcFirstLastPara="1" rIns="121900" wrap="square" tIns="121900">
            <a:normAutofit/>
          </a:bodyPr>
          <a:lstStyle>
            <a:lvl1pPr lvl="0">
              <a:spcBef>
                <a:spcPts val="0"/>
              </a:spcBef>
              <a:spcAft>
                <a:spcPts val="0"/>
              </a:spcAft>
              <a:buClr>
                <a:schemeClr val="lt1"/>
              </a:buClr>
              <a:buSzPts val="3700"/>
              <a:buNone/>
              <a:defRPr>
                <a:solidFill>
                  <a:schemeClr val="lt1"/>
                </a:solidFill>
              </a:defRPr>
            </a:lvl1pPr>
            <a:lvl2pPr lvl="1">
              <a:spcBef>
                <a:spcPts val="0"/>
              </a:spcBef>
              <a:spcAft>
                <a:spcPts val="0"/>
              </a:spcAft>
              <a:buClr>
                <a:schemeClr val="lt1"/>
              </a:buClr>
              <a:buSzPts val="3700"/>
              <a:buNone/>
              <a:defRPr>
                <a:solidFill>
                  <a:schemeClr val="lt1"/>
                </a:solidFill>
              </a:defRPr>
            </a:lvl2pPr>
            <a:lvl3pPr lvl="2">
              <a:spcBef>
                <a:spcPts val="0"/>
              </a:spcBef>
              <a:spcAft>
                <a:spcPts val="0"/>
              </a:spcAft>
              <a:buClr>
                <a:schemeClr val="lt1"/>
              </a:buClr>
              <a:buSzPts val="3700"/>
              <a:buNone/>
              <a:defRPr>
                <a:solidFill>
                  <a:schemeClr val="lt1"/>
                </a:solidFill>
              </a:defRPr>
            </a:lvl3pPr>
            <a:lvl4pPr lvl="3">
              <a:spcBef>
                <a:spcPts val="0"/>
              </a:spcBef>
              <a:spcAft>
                <a:spcPts val="0"/>
              </a:spcAft>
              <a:buClr>
                <a:schemeClr val="lt1"/>
              </a:buClr>
              <a:buSzPts val="3700"/>
              <a:buNone/>
              <a:defRPr>
                <a:solidFill>
                  <a:schemeClr val="lt1"/>
                </a:solidFill>
              </a:defRPr>
            </a:lvl4pPr>
            <a:lvl5pPr lvl="4">
              <a:spcBef>
                <a:spcPts val="0"/>
              </a:spcBef>
              <a:spcAft>
                <a:spcPts val="0"/>
              </a:spcAft>
              <a:buClr>
                <a:schemeClr val="lt1"/>
              </a:buClr>
              <a:buSzPts val="3700"/>
              <a:buNone/>
              <a:defRPr>
                <a:solidFill>
                  <a:schemeClr val="lt1"/>
                </a:solidFill>
              </a:defRPr>
            </a:lvl5pPr>
            <a:lvl6pPr lvl="5">
              <a:spcBef>
                <a:spcPts val="0"/>
              </a:spcBef>
              <a:spcAft>
                <a:spcPts val="0"/>
              </a:spcAft>
              <a:buClr>
                <a:schemeClr val="lt1"/>
              </a:buClr>
              <a:buSzPts val="3700"/>
              <a:buNone/>
              <a:defRPr>
                <a:solidFill>
                  <a:schemeClr val="lt1"/>
                </a:solidFill>
              </a:defRPr>
            </a:lvl6pPr>
            <a:lvl7pPr lvl="6">
              <a:spcBef>
                <a:spcPts val="0"/>
              </a:spcBef>
              <a:spcAft>
                <a:spcPts val="0"/>
              </a:spcAft>
              <a:buClr>
                <a:schemeClr val="lt1"/>
              </a:buClr>
              <a:buSzPts val="3700"/>
              <a:buNone/>
              <a:defRPr>
                <a:solidFill>
                  <a:schemeClr val="lt1"/>
                </a:solidFill>
              </a:defRPr>
            </a:lvl7pPr>
            <a:lvl8pPr lvl="7">
              <a:spcBef>
                <a:spcPts val="0"/>
              </a:spcBef>
              <a:spcAft>
                <a:spcPts val="0"/>
              </a:spcAft>
              <a:buClr>
                <a:schemeClr val="lt1"/>
              </a:buClr>
              <a:buSzPts val="3700"/>
              <a:buNone/>
              <a:defRPr>
                <a:solidFill>
                  <a:schemeClr val="lt1"/>
                </a:solidFill>
              </a:defRPr>
            </a:lvl8pPr>
            <a:lvl9pPr lvl="8">
              <a:spcBef>
                <a:spcPts val="0"/>
              </a:spcBef>
              <a:spcAft>
                <a:spcPts val="0"/>
              </a:spcAft>
              <a:buClr>
                <a:schemeClr val="lt1"/>
              </a:buClr>
              <a:buSzPts val="3700"/>
              <a:buNone/>
              <a:defRPr>
                <a:solidFill>
                  <a:schemeClr val="lt1"/>
                </a:solidFill>
              </a:defRPr>
            </a:lvl9pPr>
          </a:lstStyle>
          <a:p/>
        </p:txBody>
      </p:sp>
      <p:sp>
        <p:nvSpPr>
          <p:cNvPr id="24" name="Google Shape;24;g16999b78fc7_0_1087"/>
          <p:cNvSpPr txBox="1"/>
          <p:nvPr>
            <p:ph idx="1" type="body"/>
          </p:nvPr>
        </p:nvSpPr>
        <p:spPr>
          <a:xfrm>
            <a:off x="6192900" y="667900"/>
            <a:ext cx="5555100" cy="5464800"/>
          </a:xfrm>
          <a:prstGeom prst="rect">
            <a:avLst/>
          </a:prstGeom>
        </p:spPr>
        <p:txBody>
          <a:bodyPr anchorCtr="0" anchor="t" bIns="121900" lIns="121900" spcFirstLastPara="1" rIns="121900" wrap="square" tIns="121900">
            <a:normAutofit/>
          </a:bodyPr>
          <a:lstStyle>
            <a:lvl1pPr indent="-336550" lvl="0" marL="457200">
              <a:spcBef>
                <a:spcPts val="0"/>
              </a:spcBef>
              <a:spcAft>
                <a:spcPts val="0"/>
              </a:spcAft>
              <a:buSzPts val="1700"/>
              <a:buChar char="●"/>
              <a:defRPr/>
            </a:lvl1pPr>
            <a:lvl2pPr indent="-323850" lvl="1" marL="914400">
              <a:spcBef>
                <a:spcPts val="0"/>
              </a:spcBef>
              <a:spcAft>
                <a:spcPts val="0"/>
              </a:spcAft>
              <a:buSzPts val="1500"/>
              <a:buChar char="○"/>
              <a:defRPr/>
            </a:lvl2pPr>
            <a:lvl3pPr indent="-323850" lvl="2" marL="1371600">
              <a:spcBef>
                <a:spcPts val="0"/>
              </a:spcBef>
              <a:spcAft>
                <a:spcPts val="0"/>
              </a:spcAft>
              <a:buSzPts val="1500"/>
              <a:buChar char="■"/>
              <a:defRPr/>
            </a:lvl3pPr>
            <a:lvl4pPr indent="-323850" lvl="3" marL="1828800">
              <a:spcBef>
                <a:spcPts val="0"/>
              </a:spcBef>
              <a:spcAft>
                <a:spcPts val="0"/>
              </a:spcAft>
              <a:buSzPts val="1500"/>
              <a:buChar char="●"/>
              <a:defRPr/>
            </a:lvl4pPr>
            <a:lvl5pPr indent="-323850" lvl="4" marL="2286000">
              <a:spcBef>
                <a:spcPts val="0"/>
              </a:spcBef>
              <a:spcAft>
                <a:spcPts val="0"/>
              </a:spcAft>
              <a:buSzPts val="1500"/>
              <a:buChar char="○"/>
              <a:defRPr/>
            </a:lvl5pPr>
            <a:lvl6pPr indent="-323850" lvl="5" marL="2743200">
              <a:spcBef>
                <a:spcPts val="0"/>
              </a:spcBef>
              <a:spcAft>
                <a:spcPts val="0"/>
              </a:spcAft>
              <a:buSzPts val="1500"/>
              <a:buChar char="■"/>
              <a:defRPr/>
            </a:lvl6pPr>
            <a:lvl7pPr indent="-323850" lvl="6" marL="3200400">
              <a:spcBef>
                <a:spcPts val="0"/>
              </a:spcBef>
              <a:spcAft>
                <a:spcPts val="0"/>
              </a:spcAft>
              <a:buSzPts val="1500"/>
              <a:buChar char="●"/>
              <a:defRPr/>
            </a:lvl7pPr>
            <a:lvl8pPr indent="-323850" lvl="7" marL="3657600">
              <a:spcBef>
                <a:spcPts val="0"/>
              </a:spcBef>
              <a:spcAft>
                <a:spcPts val="0"/>
              </a:spcAft>
              <a:buSzPts val="1500"/>
              <a:buChar char="○"/>
              <a:defRPr/>
            </a:lvl8pPr>
            <a:lvl9pPr indent="-323850" lvl="8" marL="4114800">
              <a:spcBef>
                <a:spcPts val="0"/>
              </a:spcBef>
              <a:spcAft>
                <a:spcPts val="0"/>
              </a:spcAft>
              <a:buSzPts val="1500"/>
              <a:buChar char="■"/>
              <a:defRPr/>
            </a:lvl9pPr>
          </a:lstStyle>
          <a:p/>
        </p:txBody>
      </p:sp>
      <p:sp>
        <p:nvSpPr>
          <p:cNvPr id="25" name="Google Shape;25;g16999b78fc7_0_1087"/>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g16999b78fc7_0_1094"/>
          <p:cNvSpPr/>
          <p:nvPr/>
        </p:nvSpPr>
        <p:spPr>
          <a:xfrm>
            <a:off x="0" y="0"/>
            <a:ext cx="12192000" cy="17028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 name="Google Shape;28;g16999b78fc7_0_1094"/>
          <p:cNvSpPr txBox="1"/>
          <p:nvPr>
            <p:ph type="title"/>
          </p:nvPr>
        </p:nvSpPr>
        <p:spPr>
          <a:xfrm>
            <a:off x="415633" y="667900"/>
            <a:ext cx="11360700" cy="831600"/>
          </a:xfrm>
          <a:prstGeom prst="rect">
            <a:avLst/>
          </a:prstGeom>
        </p:spPr>
        <p:txBody>
          <a:bodyPr anchorCtr="0" anchor="t" bIns="121900" lIns="121900" spcFirstLastPara="1" rIns="121900" wrap="square" tIns="121900">
            <a:normAutofit/>
          </a:bodyPr>
          <a:lstStyle>
            <a:lvl1pPr lvl="0">
              <a:spcBef>
                <a:spcPts val="0"/>
              </a:spcBef>
              <a:spcAft>
                <a:spcPts val="0"/>
              </a:spcAft>
              <a:buClr>
                <a:schemeClr val="lt1"/>
              </a:buClr>
              <a:buSzPts val="3700"/>
              <a:buNone/>
              <a:defRPr>
                <a:solidFill>
                  <a:schemeClr val="lt1"/>
                </a:solidFill>
              </a:defRPr>
            </a:lvl1pPr>
            <a:lvl2pPr lvl="1">
              <a:spcBef>
                <a:spcPts val="0"/>
              </a:spcBef>
              <a:spcAft>
                <a:spcPts val="0"/>
              </a:spcAft>
              <a:buClr>
                <a:schemeClr val="lt1"/>
              </a:buClr>
              <a:buSzPts val="3700"/>
              <a:buNone/>
              <a:defRPr>
                <a:solidFill>
                  <a:schemeClr val="lt1"/>
                </a:solidFill>
              </a:defRPr>
            </a:lvl2pPr>
            <a:lvl3pPr lvl="2">
              <a:spcBef>
                <a:spcPts val="0"/>
              </a:spcBef>
              <a:spcAft>
                <a:spcPts val="0"/>
              </a:spcAft>
              <a:buClr>
                <a:schemeClr val="lt1"/>
              </a:buClr>
              <a:buSzPts val="3700"/>
              <a:buNone/>
              <a:defRPr>
                <a:solidFill>
                  <a:schemeClr val="lt1"/>
                </a:solidFill>
              </a:defRPr>
            </a:lvl3pPr>
            <a:lvl4pPr lvl="3">
              <a:spcBef>
                <a:spcPts val="0"/>
              </a:spcBef>
              <a:spcAft>
                <a:spcPts val="0"/>
              </a:spcAft>
              <a:buClr>
                <a:schemeClr val="lt1"/>
              </a:buClr>
              <a:buSzPts val="3700"/>
              <a:buNone/>
              <a:defRPr>
                <a:solidFill>
                  <a:schemeClr val="lt1"/>
                </a:solidFill>
              </a:defRPr>
            </a:lvl4pPr>
            <a:lvl5pPr lvl="4">
              <a:spcBef>
                <a:spcPts val="0"/>
              </a:spcBef>
              <a:spcAft>
                <a:spcPts val="0"/>
              </a:spcAft>
              <a:buClr>
                <a:schemeClr val="lt1"/>
              </a:buClr>
              <a:buSzPts val="3700"/>
              <a:buNone/>
              <a:defRPr>
                <a:solidFill>
                  <a:schemeClr val="lt1"/>
                </a:solidFill>
              </a:defRPr>
            </a:lvl5pPr>
            <a:lvl6pPr lvl="5">
              <a:spcBef>
                <a:spcPts val="0"/>
              </a:spcBef>
              <a:spcAft>
                <a:spcPts val="0"/>
              </a:spcAft>
              <a:buClr>
                <a:schemeClr val="lt1"/>
              </a:buClr>
              <a:buSzPts val="3700"/>
              <a:buNone/>
              <a:defRPr>
                <a:solidFill>
                  <a:schemeClr val="lt1"/>
                </a:solidFill>
              </a:defRPr>
            </a:lvl6pPr>
            <a:lvl7pPr lvl="6">
              <a:spcBef>
                <a:spcPts val="0"/>
              </a:spcBef>
              <a:spcAft>
                <a:spcPts val="0"/>
              </a:spcAft>
              <a:buClr>
                <a:schemeClr val="lt1"/>
              </a:buClr>
              <a:buSzPts val="3700"/>
              <a:buNone/>
              <a:defRPr>
                <a:solidFill>
                  <a:schemeClr val="lt1"/>
                </a:solidFill>
              </a:defRPr>
            </a:lvl7pPr>
            <a:lvl8pPr lvl="7">
              <a:spcBef>
                <a:spcPts val="0"/>
              </a:spcBef>
              <a:spcAft>
                <a:spcPts val="0"/>
              </a:spcAft>
              <a:buClr>
                <a:schemeClr val="lt1"/>
              </a:buClr>
              <a:buSzPts val="3700"/>
              <a:buNone/>
              <a:defRPr>
                <a:solidFill>
                  <a:schemeClr val="lt1"/>
                </a:solidFill>
              </a:defRPr>
            </a:lvl8pPr>
            <a:lvl9pPr lvl="8">
              <a:spcBef>
                <a:spcPts val="0"/>
              </a:spcBef>
              <a:spcAft>
                <a:spcPts val="0"/>
              </a:spcAft>
              <a:buClr>
                <a:schemeClr val="lt1"/>
              </a:buClr>
              <a:buSzPts val="3700"/>
              <a:buNone/>
              <a:defRPr>
                <a:solidFill>
                  <a:schemeClr val="lt1"/>
                </a:solidFill>
              </a:defRPr>
            </a:lvl9pPr>
          </a:lstStyle>
          <a:p/>
        </p:txBody>
      </p:sp>
      <p:sp>
        <p:nvSpPr>
          <p:cNvPr id="29" name="Google Shape;29;g16999b78fc7_0_1094"/>
          <p:cNvSpPr txBox="1"/>
          <p:nvPr>
            <p:ph idx="1" type="body"/>
          </p:nvPr>
        </p:nvSpPr>
        <p:spPr>
          <a:xfrm>
            <a:off x="415600" y="2007600"/>
            <a:ext cx="5333100" cy="4101600"/>
          </a:xfrm>
          <a:prstGeom prst="rect">
            <a:avLst/>
          </a:prstGeom>
        </p:spPr>
        <p:txBody>
          <a:bodyPr anchorCtr="0" anchor="t" bIns="121900" lIns="121900" spcFirstLastPara="1" rIns="121900" wrap="square" tIns="121900">
            <a:normAutofit/>
          </a:bodyPr>
          <a:lstStyle>
            <a:lvl1pPr indent="-336550" lvl="0" marL="457200">
              <a:spcBef>
                <a:spcPts val="0"/>
              </a:spcBef>
              <a:spcAft>
                <a:spcPts val="0"/>
              </a:spcAft>
              <a:buSzPts val="1700"/>
              <a:buChar char="●"/>
              <a:defRPr/>
            </a:lvl1pPr>
            <a:lvl2pPr indent="-323850" lvl="1" marL="914400">
              <a:spcBef>
                <a:spcPts val="0"/>
              </a:spcBef>
              <a:spcAft>
                <a:spcPts val="0"/>
              </a:spcAft>
              <a:buSzPts val="1500"/>
              <a:buChar char="○"/>
              <a:defRPr/>
            </a:lvl2pPr>
            <a:lvl3pPr indent="-323850" lvl="2" marL="1371600">
              <a:spcBef>
                <a:spcPts val="0"/>
              </a:spcBef>
              <a:spcAft>
                <a:spcPts val="0"/>
              </a:spcAft>
              <a:buSzPts val="1500"/>
              <a:buChar char="■"/>
              <a:defRPr/>
            </a:lvl3pPr>
            <a:lvl4pPr indent="-323850" lvl="3" marL="1828800">
              <a:spcBef>
                <a:spcPts val="0"/>
              </a:spcBef>
              <a:spcAft>
                <a:spcPts val="0"/>
              </a:spcAft>
              <a:buSzPts val="1500"/>
              <a:buChar char="●"/>
              <a:defRPr/>
            </a:lvl4pPr>
            <a:lvl5pPr indent="-323850" lvl="4" marL="2286000">
              <a:spcBef>
                <a:spcPts val="0"/>
              </a:spcBef>
              <a:spcAft>
                <a:spcPts val="0"/>
              </a:spcAft>
              <a:buSzPts val="1500"/>
              <a:buChar char="○"/>
              <a:defRPr/>
            </a:lvl5pPr>
            <a:lvl6pPr indent="-323850" lvl="5" marL="2743200">
              <a:spcBef>
                <a:spcPts val="0"/>
              </a:spcBef>
              <a:spcAft>
                <a:spcPts val="0"/>
              </a:spcAft>
              <a:buSzPts val="1500"/>
              <a:buChar char="■"/>
              <a:defRPr/>
            </a:lvl6pPr>
            <a:lvl7pPr indent="-323850" lvl="6" marL="3200400">
              <a:spcBef>
                <a:spcPts val="0"/>
              </a:spcBef>
              <a:spcAft>
                <a:spcPts val="0"/>
              </a:spcAft>
              <a:buSzPts val="1500"/>
              <a:buChar char="●"/>
              <a:defRPr/>
            </a:lvl7pPr>
            <a:lvl8pPr indent="-323850" lvl="7" marL="3657600">
              <a:spcBef>
                <a:spcPts val="0"/>
              </a:spcBef>
              <a:spcAft>
                <a:spcPts val="0"/>
              </a:spcAft>
              <a:buSzPts val="1500"/>
              <a:buChar char="○"/>
              <a:defRPr/>
            </a:lvl8pPr>
            <a:lvl9pPr indent="-323850" lvl="8" marL="4114800">
              <a:spcBef>
                <a:spcPts val="0"/>
              </a:spcBef>
              <a:spcAft>
                <a:spcPts val="0"/>
              </a:spcAft>
              <a:buSzPts val="1500"/>
              <a:buChar char="■"/>
              <a:defRPr/>
            </a:lvl9pPr>
          </a:lstStyle>
          <a:p/>
        </p:txBody>
      </p:sp>
      <p:sp>
        <p:nvSpPr>
          <p:cNvPr id="30" name="Google Shape;30;g16999b78fc7_0_1094"/>
          <p:cNvSpPr txBox="1"/>
          <p:nvPr>
            <p:ph idx="2" type="body"/>
          </p:nvPr>
        </p:nvSpPr>
        <p:spPr>
          <a:xfrm>
            <a:off x="6443200" y="2007600"/>
            <a:ext cx="5333100" cy="4101600"/>
          </a:xfrm>
          <a:prstGeom prst="rect">
            <a:avLst/>
          </a:prstGeom>
        </p:spPr>
        <p:txBody>
          <a:bodyPr anchorCtr="0" anchor="t" bIns="121900" lIns="121900" spcFirstLastPara="1" rIns="121900" wrap="square" tIns="121900">
            <a:normAutofit/>
          </a:bodyPr>
          <a:lstStyle>
            <a:lvl1pPr indent="-336550" lvl="0" marL="457200">
              <a:spcBef>
                <a:spcPts val="0"/>
              </a:spcBef>
              <a:spcAft>
                <a:spcPts val="0"/>
              </a:spcAft>
              <a:buSzPts val="1700"/>
              <a:buChar char="●"/>
              <a:defRPr/>
            </a:lvl1pPr>
            <a:lvl2pPr indent="-323850" lvl="1" marL="914400">
              <a:spcBef>
                <a:spcPts val="0"/>
              </a:spcBef>
              <a:spcAft>
                <a:spcPts val="0"/>
              </a:spcAft>
              <a:buSzPts val="1500"/>
              <a:buChar char="○"/>
              <a:defRPr/>
            </a:lvl2pPr>
            <a:lvl3pPr indent="-323850" lvl="2" marL="1371600">
              <a:spcBef>
                <a:spcPts val="0"/>
              </a:spcBef>
              <a:spcAft>
                <a:spcPts val="0"/>
              </a:spcAft>
              <a:buSzPts val="1500"/>
              <a:buChar char="■"/>
              <a:defRPr/>
            </a:lvl3pPr>
            <a:lvl4pPr indent="-323850" lvl="3" marL="1828800">
              <a:spcBef>
                <a:spcPts val="0"/>
              </a:spcBef>
              <a:spcAft>
                <a:spcPts val="0"/>
              </a:spcAft>
              <a:buSzPts val="1500"/>
              <a:buChar char="●"/>
              <a:defRPr/>
            </a:lvl4pPr>
            <a:lvl5pPr indent="-323850" lvl="4" marL="2286000">
              <a:spcBef>
                <a:spcPts val="0"/>
              </a:spcBef>
              <a:spcAft>
                <a:spcPts val="0"/>
              </a:spcAft>
              <a:buSzPts val="1500"/>
              <a:buChar char="○"/>
              <a:defRPr/>
            </a:lvl5pPr>
            <a:lvl6pPr indent="-323850" lvl="5" marL="2743200">
              <a:spcBef>
                <a:spcPts val="0"/>
              </a:spcBef>
              <a:spcAft>
                <a:spcPts val="0"/>
              </a:spcAft>
              <a:buSzPts val="1500"/>
              <a:buChar char="■"/>
              <a:defRPr/>
            </a:lvl6pPr>
            <a:lvl7pPr indent="-323850" lvl="6" marL="3200400">
              <a:spcBef>
                <a:spcPts val="0"/>
              </a:spcBef>
              <a:spcAft>
                <a:spcPts val="0"/>
              </a:spcAft>
              <a:buSzPts val="1500"/>
              <a:buChar char="●"/>
              <a:defRPr/>
            </a:lvl7pPr>
            <a:lvl8pPr indent="-323850" lvl="7" marL="3657600">
              <a:spcBef>
                <a:spcPts val="0"/>
              </a:spcBef>
              <a:spcAft>
                <a:spcPts val="0"/>
              </a:spcAft>
              <a:buSzPts val="1500"/>
              <a:buChar char="○"/>
              <a:defRPr/>
            </a:lvl8pPr>
            <a:lvl9pPr indent="-323850" lvl="8" marL="4114800">
              <a:spcBef>
                <a:spcPts val="0"/>
              </a:spcBef>
              <a:spcAft>
                <a:spcPts val="0"/>
              </a:spcAft>
              <a:buSzPts val="1500"/>
              <a:buChar char="■"/>
              <a:defRPr/>
            </a:lvl9pPr>
          </a:lstStyle>
          <a:p/>
        </p:txBody>
      </p:sp>
      <p:sp>
        <p:nvSpPr>
          <p:cNvPr id="31" name="Google Shape;31;g16999b78fc7_0_1094"/>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g16999b78fc7_0_1100"/>
          <p:cNvSpPr/>
          <p:nvPr/>
        </p:nvSpPr>
        <p:spPr>
          <a:xfrm>
            <a:off x="0" y="0"/>
            <a:ext cx="12192000" cy="17028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 name="Google Shape;34;g16999b78fc7_0_1100"/>
          <p:cNvSpPr txBox="1"/>
          <p:nvPr>
            <p:ph type="title"/>
          </p:nvPr>
        </p:nvSpPr>
        <p:spPr>
          <a:xfrm>
            <a:off x="415633" y="667900"/>
            <a:ext cx="11360700" cy="831600"/>
          </a:xfrm>
          <a:prstGeom prst="rect">
            <a:avLst/>
          </a:prstGeom>
        </p:spPr>
        <p:txBody>
          <a:bodyPr anchorCtr="0" anchor="t" bIns="121900" lIns="121900" spcFirstLastPara="1" rIns="121900" wrap="square" tIns="121900">
            <a:normAutofit/>
          </a:bodyPr>
          <a:lstStyle>
            <a:lvl1pPr lvl="0">
              <a:spcBef>
                <a:spcPts val="0"/>
              </a:spcBef>
              <a:spcAft>
                <a:spcPts val="0"/>
              </a:spcAft>
              <a:buClr>
                <a:schemeClr val="lt1"/>
              </a:buClr>
              <a:buSzPts val="3700"/>
              <a:buNone/>
              <a:defRPr>
                <a:solidFill>
                  <a:schemeClr val="lt1"/>
                </a:solidFill>
              </a:defRPr>
            </a:lvl1pPr>
            <a:lvl2pPr lvl="1">
              <a:spcBef>
                <a:spcPts val="0"/>
              </a:spcBef>
              <a:spcAft>
                <a:spcPts val="0"/>
              </a:spcAft>
              <a:buClr>
                <a:schemeClr val="lt1"/>
              </a:buClr>
              <a:buSzPts val="3700"/>
              <a:buNone/>
              <a:defRPr>
                <a:solidFill>
                  <a:schemeClr val="lt1"/>
                </a:solidFill>
              </a:defRPr>
            </a:lvl2pPr>
            <a:lvl3pPr lvl="2">
              <a:spcBef>
                <a:spcPts val="0"/>
              </a:spcBef>
              <a:spcAft>
                <a:spcPts val="0"/>
              </a:spcAft>
              <a:buClr>
                <a:schemeClr val="lt1"/>
              </a:buClr>
              <a:buSzPts val="3700"/>
              <a:buNone/>
              <a:defRPr>
                <a:solidFill>
                  <a:schemeClr val="lt1"/>
                </a:solidFill>
              </a:defRPr>
            </a:lvl3pPr>
            <a:lvl4pPr lvl="3">
              <a:spcBef>
                <a:spcPts val="0"/>
              </a:spcBef>
              <a:spcAft>
                <a:spcPts val="0"/>
              </a:spcAft>
              <a:buClr>
                <a:schemeClr val="lt1"/>
              </a:buClr>
              <a:buSzPts val="3700"/>
              <a:buNone/>
              <a:defRPr>
                <a:solidFill>
                  <a:schemeClr val="lt1"/>
                </a:solidFill>
              </a:defRPr>
            </a:lvl4pPr>
            <a:lvl5pPr lvl="4">
              <a:spcBef>
                <a:spcPts val="0"/>
              </a:spcBef>
              <a:spcAft>
                <a:spcPts val="0"/>
              </a:spcAft>
              <a:buClr>
                <a:schemeClr val="lt1"/>
              </a:buClr>
              <a:buSzPts val="3700"/>
              <a:buNone/>
              <a:defRPr>
                <a:solidFill>
                  <a:schemeClr val="lt1"/>
                </a:solidFill>
              </a:defRPr>
            </a:lvl5pPr>
            <a:lvl6pPr lvl="5">
              <a:spcBef>
                <a:spcPts val="0"/>
              </a:spcBef>
              <a:spcAft>
                <a:spcPts val="0"/>
              </a:spcAft>
              <a:buClr>
                <a:schemeClr val="lt1"/>
              </a:buClr>
              <a:buSzPts val="3700"/>
              <a:buNone/>
              <a:defRPr>
                <a:solidFill>
                  <a:schemeClr val="lt1"/>
                </a:solidFill>
              </a:defRPr>
            </a:lvl6pPr>
            <a:lvl7pPr lvl="6">
              <a:spcBef>
                <a:spcPts val="0"/>
              </a:spcBef>
              <a:spcAft>
                <a:spcPts val="0"/>
              </a:spcAft>
              <a:buClr>
                <a:schemeClr val="lt1"/>
              </a:buClr>
              <a:buSzPts val="3700"/>
              <a:buNone/>
              <a:defRPr>
                <a:solidFill>
                  <a:schemeClr val="lt1"/>
                </a:solidFill>
              </a:defRPr>
            </a:lvl7pPr>
            <a:lvl8pPr lvl="7">
              <a:spcBef>
                <a:spcPts val="0"/>
              </a:spcBef>
              <a:spcAft>
                <a:spcPts val="0"/>
              </a:spcAft>
              <a:buClr>
                <a:schemeClr val="lt1"/>
              </a:buClr>
              <a:buSzPts val="3700"/>
              <a:buNone/>
              <a:defRPr>
                <a:solidFill>
                  <a:schemeClr val="lt1"/>
                </a:solidFill>
              </a:defRPr>
            </a:lvl8pPr>
            <a:lvl9pPr lvl="8">
              <a:spcBef>
                <a:spcPts val="0"/>
              </a:spcBef>
              <a:spcAft>
                <a:spcPts val="0"/>
              </a:spcAft>
              <a:buClr>
                <a:schemeClr val="lt1"/>
              </a:buClr>
              <a:buSzPts val="3700"/>
              <a:buNone/>
              <a:defRPr>
                <a:solidFill>
                  <a:schemeClr val="lt1"/>
                </a:solidFill>
              </a:defRPr>
            </a:lvl9pPr>
          </a:lstStyle>
          <a:p/>
        </p:txBody>
      </p:sp>
      <p:sp>
        <p:nvSpPr>
          <p:cNvPr id="35" name="Google Shape;35;g16999b78fc7_0_1100"/>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g16999b78fc7_0_1104"/>
          <p:cNvSpPr/>
          <p:nvPr/>
        </p:nvSpPr>
        <p:spPr>
          <a:xfrm>
            <a:off x="0" y="0"/>
            <a:ext cx="5019300" cy="68580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 name="Google Shape;38;g16999b78fc7_0_1104"/>
          <p:cNvSpPr txBox="1"/>
          <p:nvPr>
            <p:ph type="title"/>
          </p:nvPr>
        </p:nvSpPr>
        <p:spPr>
          <a:xfrm>
            <a:off x="415633" y="667900"/>
            <a:ext cx="4170000" cy="2438700"/>
          </a:xfrm>
          <a:prstGeom prst="rect">
            <a:avLst/>
          </a:prstGeom>
        </p:spPr>
        <p:txBody>
          <a:bodyPr anchorCtr="0" anchor="t" bIns="121900" lIns="121900" spcFirstLastPara="1" rIns="121900" wrap="square" tIns="121900">
            <a:normAutofit/>
          </a:bodyPr>
          <a:lstStyle>
            <a:lvl1pPr lvl="0">
              <a:spcBef>
                <a:spcPts val="0"/>
              </a:spcBef>
              <a:spcAft>
                <a:spcPts val="0"/>
              </a:spcAft>
              <a:buClr>
                <a:schemeClr val="lt1"/>
              </a:buClr>
              <a:buSzPts val="3700"/>
              <a:buNone/>
              <a:defRPr>
                <a:solidFill>
                  <a:schemeClr val="lt1"/>
                </a:solidFill>
              </a:defRPr>
            </a:lvl1pPr>
            <a:lvl2pPr lvl="1">
              <a:spcBef>
                <a:spcPts val="0"/>
              </a:spcBef>
              <a:spcAft>
                <a:spcPts val="0"/>
              </a:spcAft>
              <a:buClr>
                <a:schemeClr val="lt1"/>
              </a:buClr>
              <a:buSzPts val="3700"/>
              <a:buNone/>
              <a:defRPr>
                <a:solidFill>
                  <a:schemeClr val="lt1"/>
                </a:solidFill>
              </a:defRPr>
            </a:lvl2pPr>
            <a:lvl3pPr lvl="2">
              <a:spcBef>
                <a:spcPts val="0"/>
              </a:spcBef>
              <a:spcAft>
                <a:spcPts val="0"/>
              </a:spcAft>
              <a:buClr>
                <a:schemeClr val="lt1"/>
              </a:buClr>
              <a:buSzPts val="3700"/>
              <a:buNone/>
              <a:defRPr>
                <a:solidFill>
                  <a:schemeClr val="lt1"/>
                </a:solidFill>
              </a:defRPr>
            </a:lvl3pPr>
            <a:lvl4pPr lvl="3">
              <a:spcBef>
                <a:spcPts val="0"/>
              </a:spcBef>
              <a:spcAft>
                <a:spcPts val="0"/>
              </a:spcAft>
              <a:buClr>
                <a:schemeClr val="lt1"/>
              </a:buClr>
              <a:buSzPts val="3700"/>
              <a:buNone/>
              <a:defRPr>
                <a:solidFill>
                  <a:schemeClr val="lt1"/>
                </a:solidFill>
              </a:defRPr>
            </a:lvl4pPr>
            <a:lvl5pPr lvl="4">
              <a:spcBef>
                <a:spcPts val="0"/>
              </a:spcBef>
              <a:spcAft>
                <a:spcPts val="0"/>
              </a:spcAft>
              <a:buClr>
                <a:schemeClr val="lt1"/>
              </a:buClr>
              <a:buSzPts val="3700"/>
              <a:buNone/>
              <a:defRPr>
                <a:solidFill>
                  <a:schemeClr val="lt1"/>
                </a:solidFill>
              </a:defRPr>
            </a:lvl5pPr>
            <a:lvl6pPr lvl="5">
              <a:spcBef>
                <a:spcPts val="0"/>
              </a:spcBef>
              <a:spcAft>
                <a:spcPts val="0"/>
              </a:spcAft>
              <a:buClr>
                <a:schemeClr val="lt1"/>
              </a:buClr>
              <a:buSzPts val="3700"/>
              <a:buNone/>
              <a:defRPr>
                <a:solidFill>
                  <a:schemeClr val="lt1"/>
                </a:solidFill>
              </a:defRPr>
            </a:lvl6pPr>
            <a:lvl7pPr lvl="6">
              <a:spcBef>
                <a:spcPts val="0"/>
              </a:spcBef>
              <a:spcAft>
                <a:spcPts val="0"/>
              </a:spcAft>
              <a:buClr>
                <a:schemeClr val="lt1"/>
              </a:buClr>
              <a:buSzPts val="3700"/>
              <a:buNone/>
              <a:defRPr>
                <a:solidFill>
                  <a:schemeClr val="lt1"/>
                </a:solidFill>
              </a:defRPr>
            </a:lvl7pPr>
            <a:lvl8pPr lvl="7">
              <a:spcBef>
                <a:spcPts val="0"/>
              </a:spcBef>
              <a:spcAft>
                <a:spcPts val="0"/>
              </a:spcAft>
              <a:buClr>
                <a:schemeClr val="lt1"/>
              </a:buClr>
              <a:buSzPts val="3700"/>
              <a:buNone/>
              <a:defRPr>
                <a:solidFill>
                  <a:schemeClr val="lt1"/>
                </a:solidFill>
              </a:defRPr>
            </a:lvl8pPr>
            <a:lvl9pPr lvl="8">
              <a:spcBef>
                <a:spcPts val="0"/>
              </a:spcBef>
              <a:spcAft>
                <a:spcPts val="0"/>
              </a:spcAft>
              <a:buClr>
                <a:schemeClr val="lt1"/>
              </a:buClr>
              <a:buSzPts val="3700"/>
              <a:buNone/>
              <a:defRPr>
                <a:solidFill>
                  <a:schemeClr val="lt1"/>
                </a:solidFill>
              </a:defRPr>
            </a:lvl9pPr>
          </a:lstStyle>
          <a:p/>
        </p:txBody>
      </p:sp>
      <p:sp>
        <p:nvSpPr>
          <p:cNvPr id="39" name="Google Shape;39;g16999b78fc7_0_1104"/>
          <p:cNvSpPr txBox="1"/>
          <p:nvPr>
            <p:ph idx="1" type="body"/>
          </p:nvPr>
        </p:nvSpPr>
        <p:spPr>
          <a:xfrm>
            <a:off x="415600" y="3187533"/>
            <a:ext cx="4170000" cy="3063900"/>
          </a:xfrm>
          <a:prstGeom prst="rect">
            <a:avLst/>
          </a:prstGeom>
        </p:spPr>
        <p:txBody>
          <a:bodyPr anchorCtr="0" anchor="t" bIns="121900" lIns="121900" spcFirstLastPara="1" rIns="121900" wrap="square" tIns="121900">
            <a:normAutofit/>
          </a:bodyPr>
          <a:lstStyle>
            <a:lvl1pPr indent="-336550" lvl="0" marL="457200">
              <a:spcBef>
                <a:spcPts val="0"/>
              </a:spcBef>
              <a:spcAft>
                <a:spcPts val="0"/>
              </a:spcAft>
              <a:buClr>
                <a:schemeClr val="accent2"/>
              </a:buClr>
              <a:buSzPts val="1700"/>
              <a:buChar char="●"/>
              <a:defRPr>
                <a:solidFill>
                  <a:schemeClr val="accent2"/>
                </a:solidFill>
              </a:defRPr>
            </a:lvl1pPr>
            <a:lvl2pPr indent="-323850" lvl="1" marL="914400">
              <a:spcBef>
                <a:spcPts val="0"/>
              </a:spcBef>
              <a:spcAft>
                <a:spcPts val="0"/>
              </a:spcAft>
              <a:buClr>
                <a:schemeClr val="accent2"/>
              </a:buClr>
              <a:buSzPts val="1500"/>
              <a:buChar char="○"/>
              <a:defRPr>
                <a:solidFill>
                  <a:schemeClr val="accent2"/>
                </a:solidFill>
              </a:defRPr>
            </a:lvl2pPr>
            <a:lvl3pPr indent="-323850" lvl="2" marL="1371600">
              <a:spcBef>
                <a:spcPts val="0"/>
              </a:spcBef>
              <a:spcAft>
                <a:spcPts val="0"/>
              </a:spcAft>
              <a:buClr>
                <a:schemeClr val="accent2"/>
              </a:buClr>
              <a:buSzPts val="1500"/>
              <a:buChar char="■"/>
              <a:defRPr>
                <a:solidFill>
                  <a:schemeClr val="accent2"/>
                </a:solidFill>
              </a:defRPr>
            </a:lvl3pPr>
            <a:lvl4pPr indent="-323850" lvl="3" marL="1828800">
              <a:spcBef>
                <a:spcPts val="0"/>
              </a:spcBef>
              <a:spcAft>
                <a:spcPts val="0"/>
              </a:spcAft>
              <a:buClr>
                <a:schemeClr val="accent2"/>
              </a:buClr>
              <a:buSzPts val="1500"/>
              <a:buChar char="●"/>
              <a:defRPr>
                <a:solidFill>
                  <a:schemeClr val="accent2"/>
                </a:solidFill>
              </a:defRPr>
            </a:lvl4pPr>
            <a:lvl5pPr indent="-323850" lvl="4" marL="2286000">
              <a:spcBef>
                <a:spcPts val="0"/>
              </a:spcBef>
              <a:spcAft>
                <a:spcPts val="0"/>
              </a:spcAft>
              <a:buClr>
                <a:schemeClr val="accent2"/>
              </a:buClr>
              <a:buSzPts val="1500"/>
              <a:buChar char="○"/>
              <a:defRPr>
                <a:solidFill>
                  <a:schemeClr val="accent2"/>
                </a:solidFill>
              </a:defRPr>
            </a:lvl5pPr>
            <a:lvl6pPr indent="-323850" lvl="5" marL="2743200">
              <a:spcBef>
                <a:spcPts val="0"/>
              </a:spcBef>
              <a:spcAft>
                <a:spcPts val="0"/>
              </a:spcAft>
              <a:buClr>
                <a:schemeClr val="accent2"/>
              </a:buClr>
              <a:buSzPts val="1500"/>
              <a:buChar char="■"/>
              <a:defRPr>
                <a:solidFill>
                  <a:schemeClr val="accent2"/>
                </a:solidFill>
              </a:defRPr>
            </a:lvl6pPr>
            <a:lvl7pPr indent="-323850" lvl="6" marL="3200400">
              <a:spcBef>
                <a:spcPts val="0"/>
              </a:spcBef>
              <a:spcAft>
                <a:spcPts val="0"/>
              </a:spcAft>
              <a:buClr>
                <a:schemeClr val="accent2"/>
              </a:buClr>
              <a:buSzPts val="1500"/>
              <a:buChar char="●"/>
              <a:defRPr>
                <a:solidFill>
                  <a:schemeClr val="accent2"/>
                </a:solidFill>
              </a:defRPr>
            </a:lvl7pPr>
            <a:lvl8pPr indent="-323850" lvl="7" marL="3657600">
              <a:spcBef>
                <a:spcPts val="0"/>
              </a:spcBef>
              <a:spcAft>
                <a:spcPts val="0"/>
              </a:spcAft>
              <a:buClr>
                <a:schemeClr val="accent2"/>
              </a:buClr>
              <a:buSzPts val="1500"/>
              <a:buChar char="○"/>
              <a:defRPr>
                <a:solidFill>
                  <a:schemeClr val="accent2"/>
                </a:solidFill>
              </a:defRPr>
            </a:lvl8pPr>
            <a:lvl9pPr indent="-323850" lvl="8" marL="4114800">
              <a:spcBef>
                <a:spcPts val="0"/>
              </a:spcBef>
              <a:spcAft>
                <a:spcPts val="0"/>
              </a:spcAft>
              <a:buClr>
                <a:schemeClr val="accent2"/>
              </a:buClr>
              <a:buSzPts val="1500"/>
              <a:buChar char="■"/>
              <a:defRPr>
                <a:solidFill>
                  <a:schemeClr val="accent2"/>
                </a:solidFill>
              </a:defRPr>
            </a:lvl9pPr>
          </a:lstStyle>
          <a:p/>
        </p:txBody>
      </p:sp>
      <p:sp>
        <p:nvSpPr>
          <p:cNvPr id="40" name="Google Shape;40;g16999b78fc7_0_1104"/>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g16999b78fc7_0_1109"/>
          <p:cNvSpPr txBox="1"/>
          <p:nvPr>
            <p:ph type="title"/>
          </p:nvPr>
        </p:nvSpPr>
        <p:spPr>
          <a:xfrm>
            <a:off x="415567" y="1064800"/>
            <a:ext cx="8330400" cy="4728300"/>
          </a:xfrm>
          <a:prstGeom prst="rect">
            <a:avLst/>
          </a:prstGeom>
        </p:spPr>
        <p:txBody>
          <a:bodyPr anchorCtr="0" anchor="ctr" bIns="121900" lIns="121900" spcFirstLastPara="1" rIns="121900" wrap="square" tIns="12190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3" name="Google Shape;43;g16999b78fc7_0_1109"/>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g16999b78fc7_0_1112"/>
          <p:cNvSpPr/>
          <p:nvPr/>
        </p:nvSpPr>
        <p:spPr>
          <a:xfrm>
            <a:off x="0" y="0"/>
            <a:ext cx="6096000" cy="68580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 name="Google Shape;46;g16999b78fc7_0_1112"/>
          <p:cNvSpPr txBox="1"/>
          <p:nvPr>
            <p:ph type="title"/>
          </p:nvPr>
        </p:nvSpPr>
        <p:spPr>
          <a:xfrm>
            <a:off x="415067" y="667900"/>
            <a:ext cx="4939200" cy="2732700"/>
          </a:xfrm>
          <a:prstGeom prst="rect">
            <a:avLst/>
          </a:prstGeom>
        </p:spPr>
        <p:txBody>
          <a:bodyPr anchorCtr="0" anchor="t" bIns="121900" lIns="121900" spcFirstLastPara="1" rIns="121900" wrap="square" tIns="121900">
            <a:normAutofit/>
          </a:bodyPr>
          <a:lstStyle>
            <a:lvl1pPr lvl="0">
              <a:spcBef>
                <a:spcPts val="0"/>
              </a:spcBef>
              <a:spcAft>
                <a:spcPts val="0"/>
              </a:spcAft>
              <a:buClr>
                <a:schemeClr val="lt1"/>
              </a:buClr>
              <a:buSzPts val="3700"/>
              <a:buNone/>
              <a:defRPr>
                <a:solidFill>
                  <a:schemeClr val="lt1"/>
                </a:solidFill>
              </a:defRPr>
            </a:lvl1pPr>
            <a:lvl2pPr lvl="1">
              <a:spcBef>
                <a:spcPts val="0"/>
              </a:spcBef>
              <a:spcAft>
                <a:spcPts val="0"/>
              </a:spcAft>
              <a:buClr>
                <a:schemeClr val="lt1"/>
              </a:buClr>
              <a:buSzPts val="3700"/>
              <a:buNone/>
              <a:defRPr>
                <a:solidFill>
                  <a:schemeClr val="lt1"/>
                </a:solidFill>
              </a:defRPr>
            </a:lvl2pPr>
            <a:lvl3pPr lvl="2">
              <a:spcBef>
                <a:spcPts val="0"/>
              </a:spcBef>
              <a:spcAft>
                <a:spcPts val="0"/>
              </a:spcAft>
              <a:buClr>
                <a:schemeClr val="lt1"/>
              </a:buClr>
              <a:buSzPts val="3700"/>
              <a:buNone/>
              <a:defRPr>
                <a:solidFill>
                  <a:schemeClr val="lt1"/>
                </a:solidFill>
              </a:defRPr>
            </a:lvl3pPr>
            <a:lvl4pPr lvl="3">
              <a:spcBef>
                <a:spcPts val="0"/>
              </a:spcBef>
              <a:spcAft>
                <a:spcPts val="0"/>
              </a:spcAft>
              <a:buClr>
                <a:schemeClr val="lt1"/>
              </a:buClr>
              <a:buSzPts val="3700"/>
              <a:buNone/>
              <a:defRPr>
                <a:solidFill>
                  <a:schemeClr val="lt1"/>
                </a:solidFill>
              </a:defRPr>
            </a:lvl4pPr>
            <a:lvl5pPr lvl="4">
              <a:spcBef>
                <a:spcPts val="0"/>
              </a:spcBef>
              <a:spcAft>
                <a:spcPts val="0"/>
              </a:spcAft>
              <a:buClr>
                <a:schemeClr val="lt1"/>
              </a:buClr>
              <a:buSzPts val="3700"/>
              <a:buNone/>
              <a:defRPr>
                <a:solidFill>
                  <a:schemeClr val="lt1"/>
                </a:solidFill>
              </a:defRPr>
            </a:lvl5pPr>
            <a:lvl6pPr lvl="5">
              <a:spcBef>
                <a:spcPts val="0"/>
              </a:spcBef>
              <a:spcAft>
                <a:spcPts val="0"/>
              </a:spcAft>
              <a:buClr>
                <a:schemeClr val="lt1"/>
              </a:buClr>
              <a:buSzPts val="3700"/>
              <a:buNone/>
              <a:defRPr>
                <a:solidFill>
                  <a:schemeClr val="lt1"/>
                </a:solidFill>
              </a:defRPr>
            </a:lvl6pPr>
            <a:lvl7pPr lvl="6">
              <a:spcBef>
                <a:spcPts val="0"/>
              </a:spcBef>
              <a:spcAft>
                <a:spcPts val="0"/>
              </a:spcAft>
              <a:buClr>
                <a:schemeClr val="lt1"/>
              </a:buClr>
              <a:buSzPts val="3700"/>
              <a:buNone/>
              <a:defRPr>
                <a:solidFill>
                  <a:schemeClr val="lt1"/>
                </a:solidFill>
              </a:defRPr>
            </a:lvl7pPr>
            <a:lvl8pPr lvl="7">
              <a:spcBef>
                <a:spcPts val="0"/>
              </a:spcBef>
              <a:spcAft>
                <a:spcPts val="0"/>
              </a:spcAft>
              <a:buClr>
                <a:schemeClr val="lt1"/>
              </a:buClr>
              <a:buSzPts val="3700"/>
              <a:buNone/>
              <a:defRPr>
                <a:solidFill>
                  <a:schemeClr val="lt1"/>
                </a:solidFill>
              </a:defRPr>
            </a:lvl8pPr>
            <a:lvl9pPr lvl="8">
              <a:spcBef>
                <a:spcPts val="0"/>
              </a:spcBef>
              <a:spcAft>
                <a:spcPts val="0"/>
              </a:spcAft>
              <a:buClr>
                <a:schemeClr val="lt1"/>
              </a:buClr>
              <a:buSzPts val="3700"/>
              <a:buNone/>
              <a:defRPr>
                <a:solidFill>
                  <a:schemeClr val="lt1"/>
                </a:solidFill>
              </a:defRPr>
            </a:lvl9pPr>
          </a:lstStyle>
          <a:p/>
        </p:txBody>
      </p:sp>
      <p:sp>
        <p:nvSpPr>
          <p:cNvPr id="47" name="Google Shape;47;g16999b78fc7_0_1112"/>
          <p:cNvSpPr txBox="1"/>
          <p:nvPr>
            <p:ph idx="1" type="subTitle"/>
          </p:nvPr>
        </p:nvSpPr>
        <p:spPr>
          <a:xfrm>
            <a:off x="406400" y="3502300"/>
            <a:ext cx="4939200" cy="1235700"/>
          </a:xfrm>
          <a:prstGeom prst="rect">
            <a:avLst/>
          </a:prstGeom>
        </p:spPr>
        <p:txBody>
          <a:bodyPr anchorCtr="0" anchor="t" bIns="121900" lIns="121900" spcFirstLastPara="1" rIns="121900" wrap="square" tIns="121900">
            <a:normAutofit/>
          </a:bodyPr>
          <a:lstStyle>
            <a:lvl1pPr lvl="0">
              <a:lnSpc>
                <a:spcPct val="100000"/>
              </a:lnSpc>
              <a:spcBef>
                <a:spcPts val="0"/>
              </a:spcBef>
              <a:spcAft>
                <a:spcPts val="0"/>
              </a:spcAft>
              <a:buClr>
                <a:schemeClr val="accent2"/>
              </a:buClr>
              <a:buSzPts val="2100"/>
              <a:buNone/>
              <a:defRPr sz="2100">
                <a:solidFill>
                  <a:schemeClr val="accent2"/>
                </a:solidFill>
              </a:defRPr>
            </a:lvl1pPr>
            <a:lvl2pPr lvl="1">
              <a:lnSpc>
                <a:spcPct val="100000"/>
              </a:lnSpc>
              <a:spcBef>
                <a:spcPts val="0"/>
              </a:spcBef>
              <a:spcAft>
                <a:spcPts val="0"/>
              </a:spcAft>
              <a:buClr>
                <a:schemeClr val="accent2"/>
              </a:buClr>
              <a:buSzPts val="2100"/>
              <a:buNone/>
              <a:defRPr sz="2100">
                <a:solidFill>
                  <a:schemeClr val="accent2"/>
                </a:solidFill>
              </a:defRPr>
            </a:lvl2pPr>
            <a:lvl3pPr lvl="2">
              <a:lnSpc>
                <a:spcPct val="100000"/>
              </a:lnSpc>
              <a:spcBef>
                <a:spcPts val="0"/>
              </a:spcBef>
              <a:spcAft>
                <a:spcPts val="0"/>
              </a:spcAft>
              <a:buClr>
                <a:schemeClr val="accent2"/>
              </a:buClr>
              <a:buSzPts val="2100"/>
              <a:buNone/>
              <a:defRPr sz="2100">
                <a:solidFill>
                  <a:schemeClr val="accent2"/>
                </a:solidFill>
              </a:defRPr>
            </a:lvl3pPr>
            <a:lvl4pPr lvl="3">
              <a:lnSpc>
                <a:spcPct val="100000"/>
              </a:lnSpc>
              <a:spcBef>
                <a:spcPts val="0"/>
              </a:spcBef>
              <a:spcAft>
                <a:spcPts val="0"/>
              </a:spcAft>
              <a:buClr>
                <a:schemeClr val="accent2"/>
              </a:buClr>
              <a:buSzPts val="2100"/>
              <a:buNone/>
              <a:defRPr sz="2100">
                <a:solidFill>
                  <a:schemeClr val="accent2"/>
                </a:solidFill>
              </a:defRPr>
            </a:lvl4pPr>
            <a:lvl5pPr lvl="4">
              <a:lnSpc>
                <a:spcPct val="100000"/>
              </a:lnSpc>
              <a:spcBef>
                <a:spcPts val="0"/>
              </a:spcBef>
              <a:spcAft>
                <a:spcPts val="0"/>
              </a:spcAft>
              <a:buClr>
                <a:schemeClr val="accent2"/>
              </a:buClr>
              <a:buSzPts val="2100"/>
              <a:buNone/>
              <a:defRPr sz="2100">
                <a:solidFill>
                  <a:schemeClr val="accent2"/>
                </a:solidFill>
              </a:defRPr>
            </a:lvl5pPr>
            <a:lvl6pPr lvl="5">
              <a:lnSpc>
                <a:spcPct val="100000"/>
              </a:lnSpc>
              <a:spcBef>
                <a:spcPts val="0"/>
              </a:spcBef>
              <a:spcAft>
                <a:spcPts val="0"/>
              </a:spcAft>
              <a:buClr>
                <a:schemeClr val="accent2"/>
              </a:buClr>
              <a:buSzPts val="2100"/>
              <a:buNone/>
              <a:defRPr sz="2100">
                <a:solidFill>
                  <a:schemeClr val="accent2"/>
                </a:solidFill>
              </a:defRPr>
            </a:lvl6pPr>
            <a:lvl7pPr lvl="6">
              <a:lnSpc>
                <a:spcPct val="100000"/>
              </a:lnSpc>
              <a:spcBef>
                <a:spcPts val="0"/>
              </a:spcBef>
              <a:spcAft>
                <a:spcPts val="0"/>
              </a:spcAft>
              <a:buClr>
                <a:schemeClr val="accent2"/>
              </a:buClr>
              <a:buSzPts val="2100"/>
              <a:buNone/>
              <a:defRPr sz="2100">
                <a:solidFill>
                  <a:schemeClr val="accent2"/>
                </a:solidFill>
              </a:defRPr>
            </a:lvl7pPr>
            <a:lvl8pPr lvl="7">
              <a:lnSpc>
                <a:spcPct val="100000"/>
              </a:lnSpc>
              <a:spcBef>
                <a:spcPts val="0"/>
              </a:spcBef>
              <a:spcAft>
                <a:spcPts val="0"/>
              </a:spcAft>
              <a:buClr>
                <a:schemeClr val="accent2"/>
              </a:buClr>
              <a:buSzPts val="2100"/>
              <a:buNone/>
              <a:defRPr sz="2100">
                <a:solidFill>
                  <a:schemeClr val="accent2"/>
                </a:solidFill>
              </a:defRPr>
            </a:lvl8pPr>
            <a:lvl9pPr lvl="8">
              <a:lnSpc>
                <a:spcPct val="100000"/>
              </a:lnSpc>
              <a:spcBef>
                <a:spcPts val="0"/>
              </a:spcBef>
              <a:spcAft>
                <a:spcPts val="0"/>
              </a:spcAft>
              <a:buClr>
                <a:schemeClr val="accent2"/>
              </a:buClr>
              <a:buSzPts val="2100"/>
              <a:buNone/>
              <a:defRPr sz="2100">
                <a:solidFill>
                  <a:schemeClr val="accent2"/>
                </a:solidFill>
              </a:defRPr>
            </a:lvl9pPr>
          </a:lstStyle>
          <a:p/>
        </p:txBody>
      </p:sp>
      <p:sp>
        <p:nvSpPr>
          <p:cNvPr id="48" name="Google Shape;48;g16999b78fc7_0_1112"/>
          <p:cNvSpPr txBox="1"/>
          <p:nvPr>
            <p:ph idx="2" type="body"/>
          </p:nvPr>
        </p:nvSpPr>
        <p:spPr>
          <a:xfrm>
            <a:off x="6505367" y="667900"/>
            <a:ext cx="5271900" cy="5481900"/>
          </a:xfrm>
          <a:prstGeom prst="rect">
            <a:avLst/>
          </a:prstGeom>
        </p:spPr>
        <p:txBody>
          <a:bodyPr anchorCtr="0" anchor="t" bIns="121900" lIns="121900" spcFirstLastPara="1" rIns="121900" wrap="square" tIns="121900">
            <a:normAutofit/>
          </a:bodyPr>
          <a:lstStyle>
            <a:lvl1pPr indent="-336550" lvl="0" marL="457200">
              <a:spcBef>
                <a:spcPts val="0"/>
              </a:spcBef>
              <a:spcAft>
                <a:spcPts val="0"/>
              </a:spcAft>
              <a:buSzPts val="1700"/>
              <a:buChar char="●"/>
              <a:defRPr/>
            </a:lvl1pPr>
            <a:lvl2pPr indent="-323850" lvl="1" marL="914400">
              <a:spcBef>
                <a:spcPts val="0"/>
              </a:spcBef>
              <a:spcAft>
                <a:spcPts val="0"/>
              </a:spcAft>
              <a:buSzPts val="1500"/>
              <a:buChar char="○"/>
              <a:defRPr/>
            </a:lvl2pPr>
            <a:lvl3pPr indent="-323850" lvl="2" marL="1371600">
              <a:spcBef>
                <a:spcPts val="0"/>
              </a:spcBef>
              <a:spcAft>
                <a:spcPts val="0"/>
              </a:spcAft>
              <a:buSzPts val="1500"/>
              <a:buChar char="■"/>
              <a:defRPr/>
            </a:lvl3pPr>
            <a:lvl4pPr indent="-323850" lvl="3" marL="1828800">
              <a:spcBef>
                <a:spcPts val="0"/>
              </a:spcBef>
              <a:spcAft>
                <a:spcPts val="0"/>
              </a:spcAft>
              <a:buSzPts val="1500"/>
              <a:buChar char="●"/>
              <a:defRPr/>
            </a:lvl4pPr>
            <a:lvl5pPr indent="-323850" lvl="4" marL="2286000">
              <a:spcBef>
                <a:spcPts val="0"/>
              </a:spcBef>
              <a:spcAft>
                <a:spcPts val="0"/>
              </a:spcAft>
              <a:buSzPts val="1500"/>
              <a:buChar char="○"/>
              <a:defRPr/>
            </a:lvl5pPr>
            <a:lvl6pPr indent="-323850" lvl="5" marL="2743200">
              <a:spcBef>
                <a:spcPts val="0"/>
              </a:spcBef>
              <a:spcAft>
                <a:spcPts val="0"/>
              </a:spcAft>
              <a:buSzPts val="1500"/>
              <a:buChar char="■"/>
              <a:defRPr/>
            </a:lvl6pPr>
            <a:lvl7pPr indent="-323850" lvl="6" marL="3200400">
              <a:spcBef>
                <a:spcPts val="0"/>
              </a:spcBef>
              <a:spcAft>
                <a:spcPts val="0"/>
              </a:spcAft>
              <a:buSzPts val="1500"/>
              <a:buChar char="●"/>
              <a:defRPr/>
            </a:lvl7pPr>
            <a:lvl8pPr indent="-323850" lvl="7" marL="3657600">
              <a:spcBef>
                <a:spcPts val="0"/>
              </a:spcBef>
              <a:spcAft>
                <a:spcPts val="0"/>
              </a:spcAft>
              <a:buSzPts val="1500"/>
              <a:buChar char="○"/>
              <a:defRPr/>
            </a:lvl8pPr>
            <a:lvl9pPr indent="-323850" lvl="8" marL="4114800">
              <a:spcBef>
                <a:spcPts val="0"/>
              </a:spcBef>
              <a:spcAft>
                <a:spcPts val="0"/>
              </a:spcAft>
              <a:buSzPts val="1500"/>
              <a:buChar char="■"/>
              <a:defRPr/>
            </a:lvl9pPr>
          </a:lstStyle>
          <a:p/>
        </p:txBody>
      </p:sp>
      <p:sp>
        <p:nvSpPr>
          <p:cNvPr id="49" name="Google Shape;49;g16999b78fc7_0_1112"/>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g16999b78fc7_0_1118"/>
          <p:cNvSpPr/>
          <p:nvPr/>
        </p:nvSpPr>
        <p:spPr>
          <a:xfrm>
            <a:off x="0" y="5825333"/>
            <a:ext cx="12192000" cy="10323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 name="Google Shape;52;g16999b78fc7_0_1118"/>
          <p:cNvSpPr txBox="1"/>
          <p:nvPr>
            <p:ph idx="1" type="body"/>
          </p:nvPr>
        </p:nvSpPr>
        <p:spPr>
          <a:xfrm>
            <a:off x="415600" y="6028533"/>
            <a:ext cx="10639200" cy="614100"/>
          </a:xfrm>
          <a:prstGeom prst="rect">
            <a:avLst/>
          </a:prstGeom>
        </p:spPr>
        <p:txBody>
          <a:bodyPr anchorCtr="0" anchor="ctr" bIns="121900" lIns="121900" spcFirstLastPara="1" rIns="121900" wrap="square" tIns="121900">
            <a:normAutofit/>
          </a:bodyPr>
          <a:lstStyle>
            <a:lvl1pPr indent="-228600" lvl="0" marL="457200">
              <a:lnSpc>
                <a:spcPct val="100000"/>
              </a:lnSpc>
              <a:spcBef>
                <a:spcPts val="0"/>
              </a:spcBef>
              <a:spcAft>
                <a:spcPts val="0"/>
              </a:spcAft>
              <a:buClr>
                <a:schemeClr val="lt1"/>
              </a:buClr>
              <a:buSzPts val="1700"/>
              <a:buFont typeface="Merriweather"/>
              <a:buNone/>
              <a:defRPr>
                <a:solidFill>
                  <a:schemeClr val="lt1"/>
                </a:solidFill>
                <a:latin typeface="Merriweather"/>
                <a:ea typeface="Merriweather"/>
                <a:cs typeface="Merriweather"/>
                <a:sym typeface="Merriweather"/>
              </a:defRPr>
            </a:lvl1pPr>
          </a:lstStyle>
          <a:p/>
        </p:txBody>
      </p:sp>
      <p:sp>
        <p:nvSpPr>
          <p:cNvPr id="53" name="Google Shape;53;g16999b78fc7_0_1118"/>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g16999b78fc7_0_1073"/>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a:spcBef>
                <a:spcPts val="0"/>
              </a:spcBef>
              <a:spcAft>
                <a:spcPts val="0"/>
              </a:spcAft>
              <a:buClr>
                <a:schemeClr val="accent1"/>
              </a:buClr>
              <a:buSzPts val="3700"/>
              <a:buFont typeface="Merriweather"/>
              <a:buNone/>
              <a:defRPr sz="37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3700"/>
              <a:buFont typeface="Merriweather"/>
              <a:buNone/>
              <a:defRPr sz="37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3700"/>
              <a:buFont typeface="Merriweather"/>
              <a:buNone/>
              <a:defRPr sz="37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3700"/>
              <a:buFont typeface="Merriweather"/>
              <a:buNone/>
              <a:defRPr sz="37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3700"/>
              <a:buFont typeface="Merriweather"/>
              <a:buNone/>
              <a:defRPr sz="37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3700"/>
              <a:buFont typeface="Merriweather"/>
              <a:buNone/>
              <a:defRPr sz="37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3700"/>
              <a:buFont typeface="Merriweather"/>
              <a:buNone/>
              <a:defRPr sz="37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3700"/>
              <a:buFont typeface="Merriweather"/>
              <a:buNone/>
              <a:defRPr sz="37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3700"/>
              <a:buFont typeface="Merriweather"/>
              <a:buNone/>
              <a:defRPr sz="3700">
                <a:solidFill>
                  <a:schemeClr val="accent1"/>
                </a:solidFill>
                <a:latin typeface="Merriweather"/>
                <a:ea typeface="Merriweather"/>
                <a:cs typeface="Merriweather"/>
                <a:sym typeface="Merriweather"/>
              </a:defRPr>
            </a:lvl9pPr>
          </a:lstStyle>
          <a:p/>
        </p:txBody>
      </p:sp>
      <p:sp>
        <p:nvSpPr>
          <p:cNvPr id="7" name="Google Shape;7;g16999b78fc7_0_1073"/>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36550" lvl="0" marL="457200">
              <a:lnSpc>
                <a:spcPct val="115000"/>
              </a:lnSpc>
              <a:spcBef>
                <a:spcPts val="0"/>
              </a:spcBef>
              <a:spcAft>
                <a:spcPts val="0"/>
              </a:spcAft>
              <a:buClr>
                <a:schemeClr val="dk2"/>
              </a:buClr>
              <a:buSzPts val="1700"/>
              <a:buFont typeface="Roboto"/>
              <a:buChar char="●"/>
              <a:defRPr sz="1700">
                <a:solidFill>
                  <a:schemeClr val="dk2"/>
                </a:solidFill>
                <a:latin typeface="Roboto"/>
                <a:ea typeface="Roboto"/>
                <a:cs typeface="Roboto"/>
                <a:sym typeface="Roboto"/>
              </a:defRPr>
            </a:lvl1pPr>
            <a:lvl2pPr indent="-323850" lvl="1" marL="914400">
              <a:lnSpc>
                <a:spcPct val="115000"/>
              </a:lnSpc>
              <a:spcBef>
                <a:spcPts val="0"/>
              </a:spcBef>
              <a:spcAft>
                <a:spcPts val="0"/>
              </a:spcAft>
              <a:buClr>
                <a:schemeClr val="dk2"/>
              </a:buClr>
              <a:buSzPts val="1500"/>
              <a:buFont typeface="Roboto"/>
              <a:buChar char="○"/>
              <a:defRPr sz="1500">
                <a:solidFill>
                  <a:schemeClr val="dk2"/>
                </a:solidFill>
                <a:latin typeface="Roboto"/>
                <a:ea typeface="Roboto"/>
                <a:cs typeface="Roboto"/>
                <a:sym typeface="Roboto"/>
              </a:defRPr>
            </a:lvl2pPr>
            <a:lvl3pPr indent="-323850" lvl="2" marL="1371600">
              <a:lnSpc>
                <a:spcPct val="115000"/>
              </a:lnSpc>
              <a:spcBef>
                <a:spcPts val="0"/>
              </a:spcBef>
              <a:spcAft>
                <a:spcPts val="0"/>
              </a:spcAft>
              <a:buClr>
                <a:schemeClr val="dk2"/>
              </a:buClr>
              <a:buSzPts val="1500"/>
              <a:buFont typeface="Roboto"/>
              <a:buChar char="■"/>
              <a:defRPr sz="1500">
                <a:solidFill>
                  <a:schemeClr val="dk2"/>
                </a:solidFill>
                <a:latin typeface="Roboto"/>
                <a:ea typeface="Roboto"/>
                <a:cs typeface="Roboto"/>
                <a:sym typeface="Roboto"/>
              </a:defRPr>
            </a:lvl3pPr>
            <a:lvl4pPr indent="-323850" lvl="3" marL="1828800">
              <a:lnSpc>
                <a:spcPct val="115000"/>
              </a:lnSpc>
              <a:spcBef>
                <a:spcPts val="0"/>
              </a:spcBef>
              <a:spcAft>
                <a:spcPts val="0"/>
              </a:spcAft>
              <a:buClr>
                <a:schemeClr val="dk2"/>
              </a:buClr>
              <a:buSzPts val="1500"/>
              <a:buFont typeface="Roboto"/>
              <a:buChar char="●"/>
              <a:defRPr sz="1500">
                <a:solidFill>
                  <a:schemeClr val="dk2"/>
                </a:solidFill>
                <a:latin typeface="Roboto"/>
                <a:ea typeface="Roboto"/>
                <a:cs typeface="Roboto"/>
                <a:sym typeface="Roboto"/>
              </a:defRPr>
            </a:lvl4pPr>
            <a:lvl5pPr indent="-323850" lvl="4" marL="2286000">
              <a:lnSpc>
                <a:spcPct val="115000"/>
              </a:lnSpc>
              <a:spcBef>
                <a:spcPts val="0"/>
              </a:spcBef>
              <a:spcAft>
                <a:spcPts val="0"/>
              </a:spcAft>
              <a:buClr>
                <a:schemeClr val="dk2"/>
              </a:buClr>
              <a:buSzPts val="1500"/>
              <a:buFont typeface="Roboto"/>
              <a:buChar char="○"/>
              <a:defRPr sz="1500">
                <a:solidFill>
                  <a:schemeClr val="dk2"/>
                </a:solidFill>
                <a:latin typeface="Roboto"/>
                <a:ea typeface="Roboto"/>
                <a:cs typeface="Roboto"/>
                <a:sym typeface="Roboto"/>
              </a:defRPr>
            </a:lvl5pPr>
            <a:lvl6pPr indent="-323850" lvl="5" marL="2743200">
              <a:lnSpc>
                <a:spcPct val="115000"/>
              </a:lnSpc>
              <a:spcBef>
                <a:spcPts val="0"/>
              </a:spcBef>
              <a:spcAft>
                <a:spcPts val="0"/>
              </a:spcAft>
              <a:buClr>
                <a:schemeClr val="dk2"/>
              </a:buClr>
              <a:buSzPts val="1500"/>
              <a:buFont typeface="Roboto"/>
              <a:buChar char="■"/>
              <a:defRPr sz="1500">
                <a:solidFill>
                  <a:schemeClr val="dk2"/>
                </a:solidFill>
                <a:latin typeface="Roboto"/>
                <a:ea typeface="Roboto"/>
                <a:cs typeface="Roboto"/>
                <a:sym typeface="Roboto"/>
              </a:defRPr>
            </a:lvl6pPr>
            <a:lvl7pPr indent="-323850" lvl="6" marL="3200400">
              <a:lnSpc>
                <a:spcPct val="115000"/>
              </a:lnSpc>
              <a:spcBef>
                <a:spcPts val="0"/>
              </a:spcBef>
              <a:spcAft>
                <a:spcPts val="0"/>
              </a:spcAft>
              <a:buClr>
                <a:schemeClr val="dk2"/>
              </a:buClr>
              <a:buSzPts val="1500"/>
              <a:buFont typeface="Roboto"/>
              <a:buChar char="●"/>
              <a:defRPr sz="1500">
                <a:solidFill>
                  <a:schemeClr val="dk2"/>
                </a:solidFill>
                <a:latin typeface="Roboto"/>
                <a:ea typeface="Roboto"/>
                <a:cs typeface="Roboto"/>
                <a:sym typeface="Roboto"/>
              </a:defRPr>
            </a:lvl7pPr>
            <a:lvl8pPr indent="-323850" lvl="7" marL="3657600">
              <a:lnSpc>
                <a:spcPct val="115000"/>
              </a:lnSpc>
              <a:spcBef>
                <a:spcPts val="0"/>
              </a:spcBef>
              <a:spcAft>
                <a:spcPts val="0"/>
              </a:spcAft>
              <a:buClr>
                <a:schemeClr val="dk2"/>
              </a:buClr>
              <a:buSzPts val="1500"/>
              <a:buFont typeface="Roboto"/>
              <a:buChar char="○"/>
              <a:defRPr sz="1500">
                <a:solidFill>
                  <a:schemeClr val="dk2"/>
                </a:solidFill>
                <a:latin typeface="Roboto"/>
                <a:ea typeface="Roboto"/>
                <a:cs typeface="Roboto"/>
                <a:sym typeface="Roboto"/>
              </a:defRPr>
            </a:lvl8pPr>
            <a:lvl9pPr indent="-323850" lvl="8" marL="4114800">
              <a:lnSpc>
                <a:spcPct val="115000"/>
              </a:lnSpc>
              <a:spcBef>
                <a:spcPts val="0"/>
              </a:spcBef>
              <a:spcAft>
                <a:spcPts val="0"/>
              </a:spcAft>
              <a:buClr>
                <a:schemeClr val="dk2"/>
              </a:buClr>
              <a:buSzPts val="1500"/>
              <a:buFont typeface="Roboto"/>
              <a:buChar char="■"/>
              <a:defRPr sz="1500">
                <a:solidFill>
                  <a:schemeClr val="dk2"/>
                </a:solidFill>
                <a:latin typeface="Roboto"/>
                <a:ea typeface="Roboto"/>
                <a:cs typeface="Roboto"/>
                <a:sym typeface="Roboto"/>
              </a:defRPr>
            </a:lvl9pPr>
          </a:lstStyle>
          <a:p/>
        </p:txBody>
      </p:sp>
      <p:sp>
        <p:nvSpPr>
          <p:cNvPr id="8" name="Google Shape;8;g16999b78fc7_0_1073"/>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lvl="0" algn="r">
              <a:buNone/>
              <a:defRPr sz="1300">
                <a:solidFill>
                  <a:schemeClr val="dk2"/>
                </a:solidFill>
                <a:latin typeface="Roboto"/>
                <a:ea typeface="Roboto"/>
                <a:cs typeface="Roboto"/>
                <a:sym typeface="Roboto"/>
              </a:defRPr>
            </a:lvl1pPr>
            <a:lvl2pPr lvl="1" algn="r">
              <a:buNone/>
              <a:defRPr sz="1300">
                <a:solidFill>
                  <a:schemeClr val="dk2"/>
                </a:solidFill>
                <a:latin typeface="Roboto"/>
                <a:ea typeface="Roboto"/>
                <a:cs typeface="Roboto"/>
                <a:sym typeface="Roboto"/>
              </a:defRPr>
            </a:lvl2pPr>
            <a:lvl3pPr lvl="2" algn="r">
              <a:buNone/>
              <a:defRPr sz="1300">
                <a:solidFill>
                  <a:schemeClr val="dk2"/>
                </a:solidFill>
                <a:latin typeface="Roboto"/>
                <a:ea typeface="Roboto"/>
                <a:cs typeface="Roboto"/>
                <a:sym typeface="Roboto"/>
              </a:defRPr>
            </a:lvl3pPr>
            <a:lvl4pPr lvl="3" algn="r">
              <a:buNone/>
              <a:defRPr sz="1300">
                <a:solidFill>
                  <a:schemeClr val="dk2"/>
                </a:solidFill>
                <a:latin typeface="Roboto"/>
                <a:ea typeface="Roboto"/>
                <a:cs typeface="Roboto"/>
                <a:sym typeface="Roboto"/>
              </a:defRPr>
            </a:lvl4pPr>
            <a:lvl5pPr lvl="4" algn="r">
              <a:buNone/>
              <a:defRPr sz="1300">
                <a:solidFill>
                  <a:schemeClr val="dk2"/>
                </a:solidFill>
                <a:latin typeface="Roboto"/>
                <a:ea typeface="Roboto"/>
                <a:cs typeface="Roboto"/>
                <a:sym typeface="Roboto"/>
              </a:defRPr>
            </a:lvl5pPr>
            <a:lvl6pPr lvl="5" algn="r">
              <a:buNone/>
              <a:defRPr sz="1300">
                <a:solidFill>
                  <a:schemeClr val="dk2"/>
                </a:solidFill>
                <a:latin typeface="Roboto"/>
                <a:ea typeface="Roboto"/>
                <a:cs typeface="Roboto"/>
                <a:sym typeface="Roboto"/>
              </a:defRPr>
            </a:lvl6pPr>
            <a:lvl7pPr lvl="6" algn="r">
              <a:buNone/>
              <a:defRPr sz="1300">
                <a:solidFill>
                  <a:schemeClr val="dk2"/>
                </a:solidFill>
                <a:latin typeface="Roboto"/>
                <a:ea typeface="Roboto"/>
                <a:cs typeface="Roboto"/>
                <a:sym typeface="Roboto"/>
              </a:defRPr>
            </a:lvl7pPr>
            <a:lvl8pPr lvl="7" algn="r">
              <a:buNone/>
              <a:defRPr sz="1300">
                <a:solidFill>
                  <a:schemeClr val="dk2"/>
                </a:solidFill>
                <a:latin typeface="Roboto"/>
                <a:ea typeface="Roboto"/>
                <a:cs typeface="Roboto"/>
                <a:sym typeface="Roboto"/>
              </a:defRPr>
            </a:lvl8pPr>
            <a:lvl9pPr lvl="8" algn="r">
              <a:buNone/>
              <a:defRPr sz="13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hyperlink" Target="https://public.tableau.com/shared/W4R568P28?:display_count=n&amp;:origin=viz_share_link" TargetMode="Externa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pic>
        <p:nvPicPr>
          <p:cNvPr descr="Person surfing in rolling wave" id="64" name="Google Shape;64;p1"/>
          <p:cNvPicPr preferRelativeResize="0"/>
          <p:nvPr/>
        </p:nvPicPr>
        <p:blipFill rotWithShape="1">
          <a:blip r:embed="rId3">
            <a:alphaModFix/>
          </a:blip>
          <a:srcRect b="0" l="0" r="0" t="0"/>
          <a:stretch/>
        </p:blipFill>
        <p:spPr>
          <a:xfrm>
            <a:off x="0" y="-1051500"/>
            <a:ext cx="12192000" cy="7909500"/>
          </a:xfrm>
          <a:prstGeom prst="rect">
            <a:avLst/>
          </a:prstGeom>
          <a:noFill/>
          <a:ln>
            <a:noFill/>
          </a:ln>
        </p:spPr>
      </p:pic>
      <p:sp>
        <p:nvSpPr>
          <p:cNvPr id="65" name="Google Shape;65;p1"/>
          <p:cNvSpPr txBox="1"/>
          <p:nvPr/>
        </p:nvSpPr>
        <p:spPr>
          <a:xfrm>
            <a:off x="0" y="1586758"/>
            <a:ext cx="6187050" cy="2387600"/>
          </a:xfrm>
          <a:prstGeom prst="rect">
            <a:avLst/>
          </a:prstGeom>
          <a:noFill/>
          <a:ln>
            <a:noFill/>
          </a:ln>
        </p:spPr>
        <p:txBody>
          <a:bodyPr anchorCtr="0" anchor="b" bIns="45700" lIns="91425" spcFirstLastPara="1" rIns="91425" wrap="square" tIns="45700">
            <a:normAutofit fontScale="92500" lnSpcReduction="10000"/>
          </a:bodyPr>
          <a:lstStyle/>
          <a:p>
            <a:pPr indent="0" lvl="0" marL="0" marR="0" rtl="0" algn="ctr">
              <a:lnSpc>
                <a:spcPct val="90000"/>
              </a:lnSpc>
              <a:spcBef>
                <a:spcPts val="0"/>
              </a:spcBef>
              <a:spcAft>
                <a:spcPts val="0"/>
              </a:spcAft>
              <a:buClr>
                <a:schemeClr val="dk1"/>
              </a:buClr>
              <a:buSzPct val="67567"/>
              <a:buFont typeface="Calibri"/>
              <a:buNone/>
            </a:pPr>
            <a:r>
              <a:rPr b="0" i="0" lang="en-US" sz="9600" u="none" cap="none" strike="noStrike">
                <a:solidFill>
                  <a:schemeClr val="dk1"/>
                </a:solidFill>
                <a:latin typeface="Overlock"/>
                <a:ea typeface="Overlock"/>
                <a:cs typeface="Overlock"/>
                <a:sym typeface="Overlock"/>
              </a:rPr>
              <a:t>Shark attacks</a:t>
            </a:r>
            <a:endParaRPr/>
          </a:p>
        </p:txBody>
      </p:sp>
      <p:sp>
        <p:nvSpPr>
          <p:cNvPr id="66" name="Google Shape;66;p1"/>
          <p:cNvSpPr txBox="1"/>
          <p:nvPr/>
        </p:nvSpPr>
        <p:spPr>
          <a:xfrm>
            <a:off x="0" y="4331963"/>
            <a:ext cx="12192000" cy="661142"/>
          </a:xfrm>
          <a:prstGeom prst="rect">
            <a:avLst/>
          </a:prstGeom>
          <a:solidFill>
            <a:schemeClr val="accent2">
              <a:alpha val="49803"/>
            </a:schemeClr>
          </a:solidFill>
          <a:ln>
            <a:noFill/>
          </a:ln>
        </p:spPr>
        <p:txBody>
          <a:bodyPr anchorCtr="0" anchor="t"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3600"/>
              <a:buFont typeface="Arial"/>
              <a:buNone/>
            </a:pPr>
            <a:r>
              <a:rPr b="1" i="1" lang="en-US" sz="4000" u="none" cap="none" strike="noStrike">
                <a:solidFill>
                  <a:schemeClr val="dk1"/>
                </a:solidFill>
                <a:latin typeface="Calibri"/>
                <a:ea typeface="Calibri"/>
                <a:cs typeface="Calibri"/>
                <a:sym typeface="Calibri"/>
              </a:rPr>
              <a:t>A bite of advice for safe vacations!</a:t>
            </a:r>
            <a:endParaRPr b="1" i="1" sz="2800" u="none" cap="none" strike="noStrike">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g14a923c1772_0_0">
            <a:hlinkClick r:id="rId3"/>
          </p:cNvPr>
          <p:cNvPicPr preferRelativeResize="0"/>
          <p:nvPr/>
        </p:nvPicPr>
        <p:blipFill>
          <a:blip r:embed="rId4">
            <a:alphaModFix/>
          </a:blip>
          <a:stretch>
            <a:fillRect/>
          </a:stretch>
        </p:blipFill>
        <p:spPr>
          <a:xfrm>
            <a:off x="152400" y="152400"/>
            <a:ext cx="11655022" cy="65532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8"/>
          <p:cNvSpPr txBox="1"/>
          <p:nvPr>
            <p:ph type="title"/>
          </p:nvPr>
        </p:nvSpPr>
        <p:spPr>
          <a:xfrm>
            <a:off x="415633" y="667900"/>
            <a:ext cx="11360700" cy="831600"/>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dk1"/>
              </a:buClr>
              <a:buSzPts val="4400"/>
              <a:buFont typeface="Calibri"/>
              <a:buNone/>
            </a:pPr>
            <a:r>
              <a:rPr b="1" i="1" lang="en-US"/>
              <a:t>Recommendations </a:t>
            </a:r>
            <a:endParaRPr/>
          </a:p>
        </p:txBody>
      </p:sp>
      <p:sp>
        <p:nvSpPr>
          <p:cNvPr id="140" name="Google Shape;140;p8"/>
          <p:cNvSpPr txBox="1"/>
          <p:nvPr/>
        </p:nvSpPr>
        <p:spPr>
          <a:xfrm>
            <a:off x="580375" y="1721700"/>
            <a:ext cx="11314200" cy="4894800"/>
          </a:xfrm>
          <a:prstGeom prst="rect">
            <a:avLst/>
          </a:prstGeom>
          <a:noFill/>
          <a:ln>
            <a:noFill/>
          </a:ln>
        </p:spPr>
        <p:txBody>
          <a:bodyPr anchorCtr="0" anchor="t" bIns="45700" lIns="91425" spcFirstLastPara="1" rIns="91425" wrap="square" tIns="45700">
            <a:spAutoFit/>
          </a:bodyPr>
          <a:lstStyle/>
          <a:p>
            <a:pPr indent="-393700" lvl="0" marL="457200" marR="0" rtl="0" algn="l">
              <a:lnSpc>
                <a:spcPct val="100000"/>
              </a:lnSpc>
              <a:spcBef>
                <a:spcPts val="0"/>
              </a:spcBef>
              <a:spcAft>
                <a:spcPts val="0"/>
              </a:spcAft>
              <a:buClr>
                <a:schemeClr val="dk1"/>
              </a:buClr>
              <a:buSzPts val="2600"/>
              <a:buFont typeface="Calibri"/>
              <a:buChar char="❖"/>
            </a:pPr>
            <a:r>
              <a:rPr b="0" i="0" lang="en-US" sz="2600" u="none" cap="none" strike="noStrike">
                <a:solidFill>
                  <a:schemeClr val="dk1"/>
                </a:solidFill>
                <a:latin typeface="Calibri"/>
                <a:ea typeface="Calibri"/>
                <a:cs typeface="Calibri"/>
                <a:sym typeface="Calibri"/>
              </a:rPr>
              <a:t> Getting customers to overcome their fears that impact travelling decisions.</a:t>
            </a:r>
            <a:endParaRPr b="0" i="0" sz="26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b="0" i="0" sz="2600" u="none" cap="none" strike="noStrike">
              <a:solidFill>
                <a:schemeClr val="dk1"/>
              </a:solidFill>
              <a:latin typeface="Calibri"/>
              <a:ea typeface="Calibri"/>
              <a:cs typeface="Calibri"/>
              <a:sym typeface="Calibri"/>
            </a:endParaRPr>
          </a:p>
          <a:p>
            <a:pPr indent="-393700" lvl="0" marL="457200" marR="0" rtl="0" algn="l">
              <a:lnSpc>
                <a:spcPct val="100000"/>
              </a:lnSpc>
              <a:spcBef>
                <a:spcPts val="0"/>
              </a:spcBef>
              <a:spcAft>
                <a:spcPts val="0"/>
              </a:spcAft>
              <a:buClr>
                <a:schemeClr val="dk1"/>
              </a:buClr>
              <a:buSzPts val="2600"/>
              <a:buFont typeface="Calibri"/>
              <a:buChar char="❖"/>
            </a:pPr>
            <a:r>
              <a:rPr b="0" i="0" lang="en-US" sz="2600" u="none" cap="none" strike="noStrike">
                <a:solidFill>
                  <a:schemeClr val="dk1"/>
                </a:solidFill>
                <a:latin typeface="Calibri"/>
                <a:ea typeface="Calibri"/>
                <a:cs typeface="Calibri"/>
                <a:sym typeface="Calibri"/>
              </a:rPr>
              <a:t>Expand our customer base by creating a website to offer our services</a:t>
            </a:r>
            <a:endParaRPr b="0" i="0" sz="26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b="0" i="0" sz="2600" u="none" cap="none" strike="noStrike">
              <a:solidFill>
                <a:schemeClr val="dk1"/>
              </a:solidFill>
              <a:latin typeface="Calibri"/>
              <a:ea typeface="Calibri"/>
              <a:cs typeface="Calibri"/>
              <a:sym typeface="Calibri"/>
            </a:endParaRPr>
          </a:p>
          <a:p>
            <a:pPr indent="-393700" lvl="0" marL="457200" marR="0" rtl="0" algn="l">
              <a:lnSpc>
                <a:spcPct val="100000"/>
              </a:lnSpc>
              <a:spcBef>
                <a:spcPts val="0"/>
              </a:spcBef>
              <a:spcAft>
                <a:spcPts val="0"/>
              </a:spcAft>
              <a:buClr>
                <a:schemeClr val="dk1"/>
              </a:buClr>
              <a:buSzPts val="2600"/>
              <a:buFont typeface="Calibri"/>
              <a:buChar char="❖"/>
            </a:pPr>
            <a:r>
              <a:rPr b="0" i="0" lang="en-US" sz="2600" u="none" cap="none" strike="noStrike">
                <a:solidFill>
                  <a:schemeClr val="dk1"/>
                </a:solidFill>
                <a:latin typeface="Calibri"/>
                <a:ea typeface="Calibri"/>
                <a:cs typeface="Calibri"/>
                <a:sym typeface="Calibri"/>
              </a:rPr>
              <a:t>What we would have able to accomplish or improve if we would have had more data.</a:t>
            </a:r>
            <a:endParaRPr b="0" i="0" sz="26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b="0" i="0" sz="2600" u="none" cap="none" strike="noStrike">
              <a:solidFill>
                <a:schemeClr val="dk1"/>
              </a:solidFill>
              <a:latin typeface="Calibri"/>
              <a:ea typeface="Calibri"/>
              <a:cs typeface="Calibri"/>
              <a:sym typeface="Calibri"/>
            </a:endParaRPr>
          </a:p>
          <a:p>
            <a:pPr indent="-393700" lvl="0" marL="457200" marR="0" rtl="0" algn="l">
              <a:lnSpc>
                <a:spcPct val="100000"/>
              </a:lnSpc>
              <a:spcBef>
                <a:spcPts val="0"/>
              </a:spcBef>
              <a:spcAft>
                <a:spcPts val="0"/>
              </a:spcAft>
              <a:buClr>
                <a:schemeClr val="dk1"/>
              </a:buClr>
              <a:buSzPts val="2600"/>
              <a:buFont typeface="Calibri"/>
              <a:buChar char="❖"/>
            </a:pPr>
            <a:r>
              <a:rPr b="0" i="0" lang="en-US" sz="2600" u="none" cap="none" strike="noStrike">
                <a:solidFill>
                  <a:schemeClr val="dk1"/>
                </a:solidFill>
                <a:latin typeface="Calibri"/>
                <a:ea typeface="Calibri"/>
                <a:cs typeface="Calibri"/>
                <a:sym typeface="Calibri"/>
              </a:rPr>
              <a:t>Educate people on how to prevent shark attacks.  What are the main contributors of Shark Attacks.</a:t>
            </a:r>
            <a:endParaRPr b="0" i="0" sz="2600" u="none" cap="none" strike="noStrike">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b="0" i="0" sz="2600" u="none" cap="none" strike="noStrike">
              <a:solidFill>
                <a:schemeClr val="dk1"/>
              </a:solidFill>
              <a:latin typeface="Calibri"/>
              <a:ea typeface="Calibri"/>
              <a:cs typeface="Calibri"/>
              <a:sym typeface="Calibri"/>
            </a:endParaRPr>
          </a:p>
          <a:p>
            <a:pPr indent="-393700" lvl="0" marL="457200" marR="0" rtl="0" algn="l">
              <a:lnSpc>
                <a:spcPct val="100000"/>
              </a:lnSpc>
              <a:spcBef>
                <a:spcPts val="0"/>
              </a:spcBef>
              <a:spcAft>
                <a:spcPts val="0"/>
              </a:spcAft>
              <a:buClr>
                <a:schemeClr val="dk1"/>
              </a:buClr>
              <a:buSzPts val="2600"/>
              <a:buFont typeface="Calibri"/>
              <a:buChar char="❖"/>
            </a:pPr>
            <a:r>
              <a:rPr b="0" i="0" lang="en-US" sz="2600" u="none" cap="none" strike="noStrike">
                <a:solidFill>
                  <a:schemeClr val="dk1"/>
                </a:solidFill>
                <a:latin typeface="Calibri"/>
                <a:ea typeface="Calibri"/>
                <a:cs typeface="Calibri"/>
                <a:sym typeface="Calibri"/>
              </a:rPr>
              <a:t>With more data and standardized data documentation more contributors for shark attacks could be identify </a:t>
            </a:r>
            <a:endParaRPr b="0" i="0" sz="2600" u="none" cap="none" strike="noStrike">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g13f639cd32d_0_6"/>
          <p:cNvSpPr txBox="1"/>
          <p:nvPr>
            <p:ph type="title"/>
          </p:nvPr>
        </p:nvSpPr>
        <p:spPr>
          <a:xfrm>
            <a:off x="415633" y="667900"/>
            <a:ext cx="11360700" cy="831600"/>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dk1"/>
              </a:buClr>
              <a:buSzPts val="4400"/>
              <a:buFont typeface="Calibri"/>
              <a:buNone/>
            </a:pPr>
            <a:r>
              <a:rPr b="1" i="1" lang="en-US"/>
              <a:t>Recommendations </a:t>
            </a:r>
            <a:endParaRPr/>
          </a:p>
        </p:txBody>
      </p:sp>
      <p:sp>
        <p:nvSpPr>
          <p:cNvPr id="146" name="Google Shape;146;g13f639cd32d_0_6"/>
          <p:cNvSpPr txBox="1"/>
          <p:nvPr/>
        </p:nvSpPr>
        <p:spPr>
          <a:xfrm>
            <a:off x="696650" y="1890275"/>
            <a:ext cx="11314200" cy="2493600"/>
          </a:xfrm>
          <a:prstGeom prst="rect">
            <a:avLst/>
          </a:prstGeom>
          <a:noFill/>
          <a:ln>
            <a:noFill/>
          </a:ln>
        </p:spPr>
        <p:txBody>
          <a:bodyPr anchorCtr="0" anchor="t" bIns="45700" lIns="91425" spcFirstLastPara="1" rIns="91425" wrap="square" tIns="45700">
            <a:spAutoFit/>
          </a:bodyPr>
          <a:lstStyle/>
          <a:p>
            <a:pPr indent="-393700" lvl="0" marL="457200" marR="0" rtl="0" algn="l">
              <a:lnSpc>
                <a:spcPct val="100000"/>
              </a:lnSpc>
              <a:spcBef>
                <a:spcPts val="0"/>
              </a:spcBef>
              <a:spcAft>
                <a:spcPts val="0"/>
              </a:spcAft>
              <a:buClr>
                <a:schemeClr val="dk1"/>
              </a:buClr>
              <a:buSzPts val="2600"/>
              <a:buFont typeface="Calibri"/>
              <a:buChar char="❖"/>
            </a:pPr>
            <a:r>
              <a:rPr b="0" i="0" lang="en-US" sz="2600" u="none" cap="none" strike="noStrike">
                <a:solidFill>
                  <a:schemeClr val="dk1"/>
                </a:solidFill>
                <a:latin typeface="Calibri"/>
                <a:ea typeface="Calibri"/>
                <a:cs typeface="Calibri"/>
                <a:sym typeface="Calibri"/>
              </a:rPr>
              <a:t>To help travel agencies to be able to target their customers who look for adventurous travel experiences  with better campaigns based on data</a:t>
            </a:r>
            <a:endParaRPr b="0" i="0" sz="26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b="0" i="0" sz="2600" u="none" cap="none" strike="noStrike">
              <a:solidFill>
                <a:schemeClr val="dk1"/>
              </a:solidFill>
              <a:latin typeface="Calibri"/>
              <a:ea typeface="Calibri"/>
              <a:cs typeface="Calibri"/>
              <a:sym typeface="Calibri"/>
            </a:endParaRPr>
          </a:p>
          <a:p>
            <a:pPr indent="-393700" lvl="0" marL="457200" marR="0" rtl="0" algn="l">
              <a:lnSpc>
                <a:spcPct val="100000"/>
              </a:lnSpc>
              <a:spcBef>
                <a:spcPts val="0"/>
              </a:spcBef>
              <a:spcAft>
                <a:spcPts val="0"/>
              </a:spcAft>
              <a:buClr>
                <a:schemeClr val="dk1"/>
              </a:buClr>
              <a:buSzPts val="2600"/>
              <a:buFont typeface="Calibri"/>
              <a:buChar char="❖"/>
            </a:pPr>
            <a:r>
              <a:rPr b="0" i="0" lang="en-US" sz="2600" u="none" cap="none" strike="noStrike">
                <a:solidFill>
                  <a:schemeClr val="dk1"/>
                </a:solidFill>
                <a:latin typeface="Calibri"/>
                <a:ea typeface="Calibri"/>
                <a:cs typeface="Calibri"/>
                <a:sym typeface="Calibri"/>
              </a:rPr>
              <a:t>More time and resources that make possible to identify if there are  factors related to climate change, migration patterns that impact sharks attacks.</a:t>
            </a:r>
            <a:endParaRPr b="0" i="0" sz="26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rPr b="0" i="0" lang="en-US" sz="2600" u="none" cap="none" strike="noStrike">
                <a:solidFill>
                  <a:schemeClr val="dk1"/>
                </a:solidFill>
                <a:latin typeface="Calibri"/>
                <a:ea typeface="Calibri"/>
                <a:cs typeface="Calibri"/>
                <a:sym typeface="Calibri"/>
              </a:rPr>
              <a:t> </a:t>
            </a:r>
            <a:endParaRPr b="0" i="0" sz="2600" u="none" cap="none" strike="noStrike">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2"/>
          <p:cNvSpPr txBox="1"/>
          <p:nvPr>
            <p:ph type="title"/>
          </p:nvPr>
        </p:nvSpPr>
        <p:spPr>
          <a:xfrm>
            <a:off x="415633" y="667900"/>
            <a:ext cx="4170000" cy="24387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b="1" i="1" lang="en-US">
                <a:solidFill>
                  <a:schemeClr val="dk2"/>
                </a:solidFill>
              </a:rPr>
              <a:t>Index</a:t>
            </a:r>
            <a:endParaRPr>
              <a:solidFill>
                <a:schemeClr val="dk2"/>
              </a:solidFill>
            </a:endParaRPr>
          </a:p>
        </p:txBody>
      </p:sp>
      <p:sp>
        <p:nvSpPr>
          <p:cNvPr id="72" name="Google Shape;72;p2"/>
          <p:cNvSpPr txBox="1"/>
          <p:nvPr>
            <p:ph idx="1" type="body"/>
          </p:nvPr>
        </p:nvSpPr>
        <p:spPr>
          <a:xfrm>
            <a:off x="415625" y="2303058"/>
            <a:ext cx="4170000" cy="3063900"/>
          </a:xfrm>
          <a:prstGeom prst="rect">
            <a:avLst/>
          </a:prstGeom>
        </p:spPr>
        <p:txBody>
          <a:bodyPr anchorCtr="0" anchor="ctr" bIns="121900" lIns="121900" spcFirstLastPara="1" rIns="121900" wrap="square" tIns="121900">
            <a:noAutofit/>
          </a:bodyPr>
          <a:lstStyle/>
          <a:p>
            <a:pPr indent="-247650" lvl="0" marL="285750" marR="0" rtl="0" algn="l">
              <a:lnSpc>
                <a:spcPct val="50000"/>
              </a:lnSpc>
              <a:spcBef>
                <a:spcPts val="0"/>
              </a:spcBef>
              <a:spcAft>
                <a:spcPts val="0"/>
              </a:spcAft>
              <a:buSzPts val="2200"/>
              <a:buChar char="❑"/>
            </a:pPr>
            <a:r>
              <a:rPr b="1" i="0" lang="en-US" sz="2200" u="none" cap="none" strike="noStrike"/>
              <a:t>Topic and Target Audience</a:t>
            </a:r>
            <a:endParaRPr b="1" i="0" sz="2200" u="none" cap="none" strike="noStrike"/>
          </a:p>
          <a:p>
            <a:pPr indent="0" lvl="0" marL="0" marR="0" rtl="0" algn="l">
              <a:lnSpc>
                <a:spcPct val="50000"/>
              </a:lnSpc>
              <a:spcBef>
                <a:spcPts val="1600"/>
              </a:spcBef>
              <a:spcAft>
                <a:spcPts val="0"/>
              </a:spcAft>
              <a:buNone/>
            </a:pPr>
            <a:r>
              <a:t/>
            </a:r>
            <a:endParaRPr b="1" i="0" sz="2200" u="none" cap="none" strike="noStrike"/>
          </a:p>
          <a:p>
            <a:pPr indent="-247650" lvl="0" marL="285750" marR="0" rtl="0" algn="l">
              <a:lnSpc>
                <a:spcPct val="50000"/>
              </a:lnSpc>
              <a:spcBef>
                <a:spcPts val="1600"/>
              </a:spcBef>
              <a:spcAft>
                <a:spcPts val="0"/>
              </a:spcAft>
              <a:buSzPts val="2200"/>
              <a:buChar char="❑"/>
            </a:pPr>
            <a:r>
              <a:rPr b="1" i="0" lang="en-US" sz="2200" u="none" cap="none" strike="noStrike"/>
              <a:t>Data processing</a:t>
            </a:r>
            <a:endParaRPr b="1" i="0" sz="2200" u="none" cap="none" strike="noStrike"/>
          </a:p>
          <a:p>
            <a:pPr indent="-171450" lvl="0" marL="285750" marR="0" rtl="0" algn="l">
              <a:lnSpc>
                <a:spcPct val="50000"/>
              </a:lnSpc>
              <a:spcBef>
                <a:spcPts val="1600"/>
              </a:spcBef>
              <a:spcAft>
                <a:spcPts val="0"/>
              </a:spcAft>
              <a:buNone/>
            </a:pPr>
            <a:r>
              <a:t/>
            </a:r>
            <a:endParaRPr b="1" i="0" sz="2200" u="none" cap="none" strike="noStrike"/>
          </a:p>
          <a:p>
            <a:pPr indent="-247650" lvl="0" marL="285750" marR="0" rtl="0" algn="l">
              <a:lnSpc>
                <a:spcPct val="50000"/>
              </a:lnSpc>
              <a:spcBef>
                <a:spcPts val="1600"/>
              </a:spcBef>
              <a:spcAft>
                <a:spcPts val="0"/>
              </a:spcAft>
              <a:buSzPts val="2200"/>
              <a:buChar char="❑"/>
            </a:pPr>
            <a:r>
              <a:rPr b="1" i="0" lang="en-US" sz="2200" u="none" cap="none" strike="noStrike"/>
              <a:t>Test Cases</a:t>
            </a:r>
            <a:endParaRPr b="1" i="0" sz="2200" u="none" cap="none" strike="noStrike"/>
          </a:p>
          <a:p>
            <a:pPr indent="-171450" lvl="0" marL="285750" marR="0" rtl="0" algn="l">
              <a:lnSpc>
                <a:spcPct val="50000"/>
              </a:lnSpc>
              <a:spcBef>
                <a:spcPts val="1600"/>
              </a:spcBef>
              <a:spcAft>
                <a:spcPts val="0"/>
              </a:spcAft>
              <a:buNone/>
            </a:pPr>
            <a:r>
              <a:t/>
            </a:r>
            <a:endParaRPr b="1" i="0" sz="2200" u="none" cap="none" strike="noStrike"/>
          </a:p>
          <a:p>
            <a:pPr indent="-247650" lvl="0" marL="285750" marR="0" rtl="0" algn="l">
              <a:lnSpc>
                <a:spcPct val="50000"/>
              </a:lnSpc>
              <a:spcBef>
                <a:spcPts val="1600"/>
              </a:spcBef>
              <a:spcAft>
                <a:spcPts val="0"/>
              </a:spcAft>
              <a:buSzPts val="2200"/>
              <a:buChar char="❑"/>
            </a:pPr>
            <a:r>
              <a:rPr b="1" i="0" lang="en-US" sz="2200" u="none" cap="none" strike="noStrike"/>
              <a:t>Database Integration</a:t>
            </a:r>
            <a:endParaRPr b="1" i="0" sz="2200" u="none" cap="none" strike="noStrike"/>
          </a:p>
          <a:p>
            <a:pPr indent="-171450" lvl="0" marL="285750" marR="0" rtl="0" algn="l">
              <a:lnSpc>
                <a:spcPct val="50000"/>
              </a:lnSpc>
              <a:spcBef>
                <a:spcPts val="1600"/>
              </a:spcBef>
              <a:spcAft>
                <a:spcPts val="0"/>
              </a:spcAft>
              <a:buNone/>
            </a:pPr>
            <a:r>
              <a:t/>
            </a:r>
            <a:endParaRPr b="1" i="0" sz="2200" u="none" cap="none" strike="noStrike"/>
          </a:p>
          <a:p>
            <a:pPr indent="-247650" lvl="0" marL="285750" marR="0" rtl="0" algn="l">
              <a:lnSpc>
                <a:spcPct val="50000"/>
              </a:lnSpc>
              <a:spcBef>
                <a:spcPts val="1600"/>
              </a:spcBef>
              <a:spcAft>
                <a:spcPts val="0"/>
              </a:spcAft>
              <a:buSzPts val="2200"/>
              <a:buChar char="❑"/>
            </a:pPr>
            <a:r>
              <a:rPr b="1" i="0" lang="en-US" sz="2200" u="none" cap="none" strike="noStrike"/>
              <a:t>Machine Learning Model</a:t>
            </a:r>
            <a:endParaRPr b="1" i="0" sz="2200" u="none" cap="none" strike="noStrike"/>
          </a:p>
          <a:p>
            <a:pPr indent="-171450" lvl="0" marL="285750" marR="0" rtl="0" algn="l">
              <a:lnSpc>
                <a:spcPct val="50000"/>
              </a:lnSpc>
              <a:spcBef>
                <a:spcPts val="1600"/>
              </a:spcBef>
              <a:spcAft>
                <a:spcPts val="0"/>
              </a:spcAft>
              <a:buNone/>
            </a:pPr>
            <a:r>
              <a:t/>
            </a:r>
            <a:endParaRPr b="1" i="0" sz="2200" u="none" cap="none" strike="noStrike"/>
          </a:p>
          <a:p>
            <a:pPr indent="-247650" lvl="0" marL="285750" marR="0" rtl="0" algn="l">
              <a:lnSpc>
                <a:spcPct val="50000"/>
              </a:lnSpc>
              <a:spcBef>
                <a:spcPts val="1600"/>
              </a:spcBef>
              <a:spcAft>
                <a:spcPts val="1600"/>
              </a:spcAft>
              <a:buSzPts val="2200"/>
              <a:buChar char="❑"/>
            </a:pPr>
            <a:r>
              <a:rPr b="1" i="0" lang="en-US" sz="2200" u="none" cap="none" strike="noStrike"/>
              <a:t>Recommendations</a:t>
            </a:r>
            <a:endParaRPr b="1" i="0" sz="2200" u="none" cap="none" strike="noStrike"/>
          </a:p>
        </p:txBody>
      </p:sp>
      <p:pic>
        <p:nvPicPr>
          <p:cNvPr id="73" name="Google Shape;73;p2"/>
          <p:cNvPicPr preferRelativeResize="0"/>
          <p:nvPr/>
        </p:nvPicPr>
        <p:blipFill>
          <a:blip r:embed="rId3">
            <a:alphaModFix/>
          </a:blip>
          <a:stretch>
            <a:fillRect/>
          </a:stretch>
        </p:blipFill>
        <p:spPr>
          <a:xfrm>
            <a:off x="5236458" y="152400"/>
            <a:ext cx="6553200" cy="6553200"/>
          </a:xfrm>
          <a:prstGeom prst="rect">
            <a:avLst/>
          </a:prstGeom>
          <a:noFill/>
          <a:ln cap="flat" cmpd="sng" w="9525">
            <a:solidFill>
              <a:srgbClr val="4A86E8"/>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3"/>
          <p:cNvSpPr txBox="1"/>
          <p:nvPr>
            <p:ph type="title"/>
          </p:nvPr>
        </p:nvSpPr>
        <p:spPr>
          <a:xfrm>
            <a:off x="415067" y="667900"/>
            <a:ext cx="4939200" cy="27327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b="1" i="1" lang="en-US"/>
              <a:t>Topic and target audience</a:t>
            </a:r>
            <a:endParaRPr/>
          </a:p>
        </p:txBody>
      </p:sp>
      <p:sp>
        <p:nvSpPr>
          <p:cNvPr id="79" name="Google Shape;79;p3"/>
          <p:cNvSpPr txBox="1"/>
          <p:nvPr>
            <p:ph idx="2" type="body"/>
          </p:nvPr>
        </p:nvSpPr>
        <p:spPr>
          <a:xfrm>
            <a:off x="406400" y="2110075"/>
            <a:ext cx="5271900" cy="4543200"/>
          </a:xfrm>
          <a:prstGeom prst="rect">
            <a:avLst/>
          </a:prstGeom>
        </p:spPr>
        <p:txBody>
          <a:bodyPr anchorCtr="0" anchor="t" bIns="121900" lIns="121900" spcFirstLastPara="1" rIns="121900" wrap="square" tIns="121900">
            <a:spAutoFit/>
          </a:bodyPr>
          <a:lstStyle/>
          <a:p>
            <a:pPr indent="-336550" lvl="0" marL="457200" marR="0" rtl="0" algn="l">
              <a:spcBef>
                <a:spcPts val="0"/>
              </a:spcBef>
              <a:spcAft>
                <a:spcPts val="0"/>
              </a:spcAft>
              <a:buClr>
                <a:schemeClr val="accent2"/>
              </a:buClr>
              <a:buSzPts val="1700"/>
              <a:buChar char="❖"/>
            </a:pPr>
            <a:r>
              <a:rPr lang="en-US">
                <a:solidFill>
                  <a:schemeClr val="accent2"/>
                </a:solidFill>
              </a:rPr>
              <a:t>Data shows t</a:t>
            </a:r>
            <a:r>
              <a:rPr b="0" i="0" lang="en-US" u="none" cap="none" strike="noStrike">
                <a:solidFill>
                  <a:schemeClr val="accent2"/>
                </a:solidFill>
              </a:rPr>
              <a:t>he risk of a shark attack is very low</a:t>
            </a:r>
            <a:r>
              <a:rPr lang="en-US">
                <a:solidFill>
                  <a:schemeClr val="accent2"/>
                </a:solidFill>
              </a:rPr>
              <a:t>. However, t</a:t>
            </a:r>
            <a:r>
              <a:rPr lang="en-US">
                <a:solidFill>
                  <a:schemeClr val="accent2"/>
                </a:solidFill>
              </a:rPr>
              <a:t>here is a perception that it occurs frequently. </a:t>
            </a:r>
            <a:endParaRPr>
              <a:solidFill>
                <a:schemeClr val="accent2"/>
              </a:solidFill>
            </a:endParaRPr>
          </a:p>
          <a:p>
            <a:pPr indent="0" lvl="0" marL="457200" marR="0" rtl="0" algn="l">
              <a:spcBef>
                <a:spcPts val="1600"/>
              </a:spcBef>
              <a:spcAft>
                <a:spcPts val="0"/>
              </a:spcAft>
              <a:buNone/>
            </a:pPr>
            <a:r>
              <a:t/>
            </a:r>
            <a:endParaRPr>
              <a:solidFill>
                <a:schemeClr val="accent2"/>
              </a:solidFill>
            </a:endParaRPr>
          </a:p>
          <a:p>
            <a:pPr indent="-336550" lvl="0" marL="457200" marR="0" rtl="0" algn="l">
              <a:spcBef>
                <a:spcPts val="1600"/>
              </a:spcBef>
              <a:spcAft>
                <a:spcPts val="0"/>
              </a:spcAft>
              <a:buClr>
                <a:schemeClr val="accent2"/>
              </a:buClr>
              <a:buSzPts val="1700"/>
              <a:buChar char="❖"/>
            </a:pPr>
            <a:r>
              <a:rPr lang="en-US">
                <a:solidFill>
                  <a:schemeClr val="accent2"/>
                </a:solidFill>
              </a:rPr>
              <a:t>Our goal is to i</a:t>
            </a:r>
            <a:r>
              <a:rPr b="0" i="0" lang="en-US" u="none" cap="none" strike="noStrike">
                <a:solidFill>
                  <a:schemeClr val="accent2"/>
                </a:solidFill>
              </a:rPr>
              <a:t>ncrease our customer awareness of the </a:t>
            </a:r>
            <a:r>
              <a:rPr lang="en-US">
                <a:solidFill>
                  <a:schemeClr val="accent2"/>
                </a:solidFill>
              </a:rPr>
              <a:t>factors</a:t>
            </a:r>
            <a:r>
              <a:rPr b="0" i="0" lang="en-US" u="none" cap="none" strike="noStrike">
                <a:solidFill>
                  <a:schemeClr val="accent2"/>
                </a:solidFill>
              </a:rPr>
              <a:t> associated with unprovoked </a:t>
            </a:r>
            <a:r>
              <a:rPr lang="en-US">
                <a:solidFill>
                  <a:schemeClr val="accent2"/>
                </a:solidFill>
              </a:rPr>
              <a:t>instances.</a:t>
            </a:r>
            <a:endParaRPr b="0" i="0" u="none" cap="none" strike="noStrike">
              <a:solidFill>
                <a:schemeClr val="accent2"/>
              </a:solidFill>
            </a:endParaRPr>
          </a:p>
          <a:p>
            <a:pPr indent="0" lvl="0" marL="457200" marR="0" rtl="0" algn="l">
              <a:spcBef>
                <a:spcPts val="1600"/>
              </a:spcBef>
              <a:spcAft>
                <a:spcPts val="0"/>
              </a:spcAft>
              <a:buNone/>
            </a:pPr>
            <a:r>
              <a:t/>
            </a:r>
            <a:endParaRPr b="0" i="0" u="none" cap="none" strike="noStrike">
              <a:solidFill>
                <a:schemeClr val="accent2"/>
              </a:solidFill>
            </a:endParaRPr>
          </a:p>
          <a:p>
            <a:pPr indent="-336550" lvl="0" marL="457200" marR="0" rtl="0" algn="l">
              <a:spcBef>
                <a:spcPts val="1600"/>
              </a:spcBef>
              <a:spcAft>
                <a:spcPts val="0"/>
              </a:spcAft>
              <a:buClr>
                <a:schemeClr val="accent2"/>
              </a:buClr>
              <a:buSzPts val="1700"/>
              <a:buChar char="❖"/>
            </a:pPr>
            <a:r>
              <a:rPr lang="en-US">
                <a:solidFill>
                  <a:schemeClr val="accent2"/>
                </a:solidFill>
              </a:rPr>
              <a:t>In this analysis we explore which features may have a greater  impact on fatal shark attacks.</a:t>
            </a:r>
            <a:endParaRPr>
              <a:solidFill>
                <a:schemeClr val="accent2"/>
              </a:solidFill>
            </a:endParaRPr>
          </a:p>
          <a:p>
            <a:pPr indent="0" lvl="0" marL="457200" marR="0" rtl="0" algn="l">
              <a:spcBef>
                <a:spcPts val="1600"/>
              </a:spcBef>
              <a:spcAft>
                <a:spcPts val="1600"/>
              </a:spcAft>
              <a:buNone/>
            </a:pPr>
            <a:r>
              <a:t/>
            </a:r>
            <a:endParaRPr b="0" i="0" u="none" cap="none" strike="noStrike"/>
          </a:p>
        </p:txBody>
      </p:sp>
      <p:pic>
        <p:nvPicPr>
          <p:cNvPr id="80" name="Google Shape;80;p3"/>
          <p:cNvPicPr preferRelativeResize="0"/>
          <p:nvPr/>
        </p:nvPicPr>
        <p:blipFill>
          <a:blip r:embed="rId3">
            <a:alphaModFix/>
          </a:blip>
          <a:stretch>
            <a:fillRect/>
          </a:stretch>
        </p:blipFill>
        <p:spPr>
          <a:xfrm>
            <a:off x="6776425" y="123237"/>
            <a:ext cx="4188401" cy="3277353"/>
          </a:xfrm>
          <a:prstGeom prst="rect">
            <a:avLst/>
          </a:prstGeom>
          <a:noFill/>
          <a:ln>
            <a:noFill/>
          </a:ln>
        </p:spPr>
      </p:pic>
      <p:pic>
        <p:nvPicPr>
          <p:cNvPr id="81" name="Google Shape;81;p3"/>
          <p:cNvPicPr preferRelativeResize="0"/>
          <p:nvPr/>
        </p:nvPicPr>
        <p:blipFill>
          <a:blip r:embed="rId4">
            <a:alphaModFix/>
          </a:blip>
          <a:stretch>
            <a:fillRect/>
          </a:stretch>
        </p:blipFill>
        <p:spPr>
          <a:xfrm>
            <a:off x="6776425" y="3582925"/>
            <a:ext cx="4188404" cy="327508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4"/>
          <p:cNvSpPr txBox="1"/>
          <p:nvPr>
            <p:ph type="title"/>
          </p:nvPr>
        </p:nvSpPr>
        <p:spPr>
          <a:xfrm>
            <a:off x="736700" y="336125"/>
            <a:ext cx="10515600" cy="1325700"/>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dk1"/>
              </a:buClr>
              <a:buSzPts val="4400"/>
              <a:buFont typeface="Calibri"/>
              <a:buNone/>
            </a:pPr>
            <a:r>
              <a:rPr b="1" i="1" lang="en-US"/>
              <a:t>Data processing </a:t>
            </a:r>
            <a:endParaRPr/>
          </a:p>
        </p:txBody>
      </p:sp>
      <p:sp>
        <p:nvSpPr>
          <p:cNvPr id="87" name="Google Shape;87;p4"/>
          <p:cNvSpPr txBox="1"/>
          <p:nvPr/>
        </p:nvSpPr>
        <p:spPr>
          <a:xfrm>
            <a:off x="429575" y="1782150"/>
            <a:ext cx="10294800" cy="507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100"/>
              <a:buFont typeface="Arial"/>
              <a:buNone/>
            </a:pPr>
            <a:r>
              <a:t/>
            </a:r>
            <a:endParaRPr b="0" i="0" sz="2700" u="none" cap="none" strike="noStrike">
              <a:solidFill>
                <a:srgbClr val="000000"/>
              </a:solidFill>
              <a:latin typeface="Arial"/>
              <a:ea typeface="Arial"/>
              <a:cs typeface="Arial"/>
              <a:sym typeface="Arial"/>
            </a:endParaRPr>
          </a:p>
        </p:txBody>
      </p:sp>
      <p:pic>
        <p:nvPicPr>
          <p:cNvPr id="88" name="Google Shape;88;p4"/>
          <p:cNvPicPr preferRelativeResize="0"/>
          <p:nvPr/>
        </p:nvPicPr>
        <p:blipFill>
          <a:blip r:embed="rId3">
            <a:alphaModFix/>
          </a:blip>
          <a:stretch>
            <a:fillRect/>
          </a:stretch>
        </p:blipFill>
        <p:spPr>
          <a:xfrm>
            <a:off x="79925" y="750975"/>
            <a:ext cx="7008200" cy="3141750"/>
          </a:xfrm>
          <a:prstGeom prst="rect">
            <a:avLst/>
          </a:prstGeom>
          <a:noFill/>
          <a:ln>
            <a:noFill/>
          </a:ln>
        </p:spPr>
      </p:pic>
      <p:sp>
        <p:nvSpPr>
          <p:cNvPr id="89" name="Google Shape;89;p4"/>
          <p:cNvSpPr txBox="1"/>
          <p:nvPr/>
        </p:nvSpPr>
        <p:spPr>
          <a:xfrm rot="2113">
            <a:off x="429584" y="257936"/>
            <a:ext cx="1464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US" sz="2000" u="sng">
                <a:solidFill>
                  <a:schemeClr val="lt1"/>
                </a:solidFill>
                <a:latin typeface="Calibri"/>
                <a:ea typeface="Calibri"/>
                <a:cs typeface="Calibri"/>
                <a:sym typeface="Calibri"/>
              </a:rPr>
              <a:t>Before</a:t>
            </a:r>
            <a:endParaRPr i="1" sz="2000" u="sng">
              <a:solidFill>
                <a:schemeClr val="lt1"/>
              </a:solidFill>
              <a:latin typeface="Calibri"/>
              <a:ea typeface="Calibri"/>
              <a:cs typeface="Calibri"/>
              <a:sym typeface="Calibri"/>
            </a:endParaRPr>
          </a:p>
        </p:txBody>
      </p:sp>
      <p:pic>
        <p:nvPicPr>
          <p:cNvPr id="90" name="Google Shape;90;p4"/>
          <p:cNvPicPr preferRelativeResize="0"/>
          <p:nvPr/>
        </p:nvPicPr>
        <p:blipFill>
          <a:blip r:embed="rId4">
            <a:alphaModFix/>
          </a:blip>
          <a:stretch>
            <a:fillRect/>
          </a:stretch>
        </p:blipFill>
        <p:spPr>
          <a:xfrm>
            <a:off x="79925" y="4408074"/>
            <a:ext cx="7686675" cy="2314575"/>
          </a:xfrm>
          <a:prstGeom prst="rect">
            <a:avLst/>
          </a:prstGeom>
          <a:noFill/>
          <a:ln>
            <a:noFill/>
          </a:ln>
        </p:spPr>
      </p:pic>
      <p:sp>
        <p:nvSpPr>
          <p:cNvPr id="91" name="Google Shape;91;p4"/>
          <p:cNvSpPr txBox="1"/>
          <p:nvPr/>
        </p:nvSpPr>
        <p:spPr>
          <a:xfrm>
            <a:off x="7439925" y="1950900"/>
            <a:ext cx="3958200" cy="1800900"/>
          </a:xfrm>
          <a:prstGeom prst="rect">
            <a:avLst/>
          </a:prstGeom>
          <a:noFill/>
          <a:ln>
            <a:noFill/>
          </a:ln>
        </p:spPr>
        <p:txBody>
          <a:bodyPr anchorCtr="0" anchor="t" bIns="91425" lIns="91425" spcFirstLastPara="1" rIns="91425" wrap="square" tIns="91425">
            <a:spAutoFit/>
          </a:bodyPr>
          <a:lstStyle/>
          <a:p>
            <a:pPr indent="-361950" lvl="0" marL="457200" rtl="0" algn="l">
              <a:spcBef>
                <a:spcPts val="0"/>
              </a:spcBef>
              <a:spcAft>
                <a:spcPts val="0"/>
              </a:spcAft>
              <a:buSzPts val="2100"/>
              <a:buFont typeface="Calibri"/>
              <a:buChar char="❖"/>
            </a:pPr>
            <a:r>
              <a:rPr b="1" lang="en-US" sz="2100">
                <a:latin typeface="Calibri"/>
                <a:ea typeface="Calibri"/>
                <a:cs typeface="Calibri"/>
                <a:sym typeface="Calibri"/>
              </a:rPr>
              <a:t>We decided to focus on the most recent attacks, from the year 2000 until 2018</a:t>
            </a:r>
            <a:endParaRPr b="1" sz="2100">
              <a:latin typeface="Calibri"/>
              <a:ea typeface="Calibri"/>
              <a:cs typeface="Calibri"/>
              <a:sym typeface="Calibri"/>
            </a:endParaRPr>
          </a:p>
          <a:p>
            <a:pPr indent="0" lvl="0" marL="0" rtl="0" algn="l">
              <a:spcBef>
                <a:spcPts val="0"/>
              </a:spcBef>
              <a:spcAft>
                <a:spcPts val="0"/>
              </a:spcAft>
              <a:buNone/>
            </a:pPr>
            <a:r>
              <a:t/>
            </a:r>
            <a:endParaRPr b="1" sz="2100">
              <a:latin typeface="Calibri"/>
              <a:ea typeface="Calibri"/>
              <a:cs typeface="Calibri"/>
              <a:sym typeface="Calibri"/>
            </a:endParaRPr>
          </a:p>
          <a:p>
            <a:pPr indent="0" lvl="0" marL="0" rtl="0" algn="l">
              <a:spcBef>
                <a:spcPts val="0"/>
              </a:spcBef>
              <a:spcAft>
                <a:spcPts val="0"/>
              </a:spcAft>
              <a:buNone/>
            </a:pPr>
            <a:r>
              <a:t/>
            </a:r>
            <a:endParaRPr b="1" sz="2100">
              <a:latin typeface="Calibri"/>
              <a:ea typeface="Calibri"/>
              <a:cs typeface="Calibri"/>
              <a:sym typeface="Calibri"/>
            </a:endParaRPr>
          </a:p>
        </p:txBody>
      </p:sp>
      <p:sp>
        <p:nvSpPr>
          <p:cNvPr id="92" name="Google Shape;92;p4"/>
          <p:cNvSpPr/>
          <p:nvPr/>
        </p:nvSpPr>
        <p:spPr>
          <a:xfrm>
            <a:off x="3321075" y="3726225"/>
            <a:ext cx="637200" cy="826500"/>
          </a:xfrm>
          <a:prstGeom prst="downArrow">
            <a:avLst>
              <a:gd fmla="val 50000" name="adj1"/>
              <a:gd fmla="val 50000" name="adj2"/>
            </a:avLst>
          </a:prstGeom>
          <a:solidFill>
            <a:srgbClr val="4285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txBox="1"/>
          <p:nvPr/>
        </p:nvSpPr>
        <p:spPr>
          <a:xfrm rot="2113">
            <a:off x="429584" y="3893186"/>
            <a:ext cx="1464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US" sz="2000" u="sng">
                <a:solidFill>
                  <a:schemeClr val="dk1"/>
                </a:solidFill>
                <a:latin typeface="Calibri"/>
                <a:ea typeface="Calibri"/>
                <a:cs typeface="Calibri"/>
                <a:sym typeface="Calibri"/>
              </a:rPr>
              <a:t>After</a:t>
            </a:r>
            <a:endParaRPr i="1" sz="2000" u="sng">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5"/>
          <p:cNvSpPr txBox="1"/>
          <p:nvPr>
            <p:ph type="title"/>
          </p:nvPr>
        </p:nvSpPr>
        <p:spPr>
          <a:xfrm>
            <a:off x="415633" y="667900"/>
            <a:ext cx="11360700" cy="831600"/>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dk1"/>
              </a:buClr>
              <a:buSzPts val="4400"/>
              <a:buFont typeface="Calibri"/>
              <a:buNone/>
            </a:pPr>
            <a:r>
              <a:rPr b="1" i="1" lang="en-US"/>
              <a:t>Test Case </a:t>
            </a:r>
            <a:endParaRPr/>
          </a:p>
        </p:txBody>
      </p:sp>
      <p:sp>
        <p:nvSpPr>
          <p:cNvPr id="99" name="Google Shape;99;p5"/>
          <p:cNvSpPr txBox="1"/>
          <p:nvPr/>
        </p:nvSpPr>
        <p:spPr>
          <a:xfrm>
            <a:off x="575100" y="1878650"/>
            <a:ext cx="6786300" cy="4417500"/>
          </a:xfrm>
          <a:prstGeom prst="rect">
            <a:avLst/>
          </a:prstGeom>
          <a:noFill/>
          <a:ln>
            <a:noFill/>
          </a:ln>
        </p:spPr>
        <p:txBody>
          <a:bodyPr anchorCtr="0" anchor="t" bIns="91425" lIns="91425" spcFirstLastPara="1" rIns="91425" wrap="square" tIns="91425">
            <a:spAutoFit/>
          </a:bodyPr>
          <a:lstStyle/>
          <a:p>
            <a:pPr indent="-368300" lvl="0" marL="457200" rtl="0" algn="l">
              <a:lnSpc>
                <a:spcPct val="115000"/>
              </a:lnSpc>
              <a:spcBef>
                <a:spcPts val="0"/>
              </a:spcBef>
              <a:spcAft>
                <a:spcPts val="0"/>
              </a:spcAft>
              <a:buClr>
                <a:srgbClr val="24292F"/>
              </a:buClr>
              <a:buSzPts val="2200"/>
              <a:buChar char="●"/>
            </a:pPr>
            <a:r>
              <a:rPr lang="en-US" sz="2200">
                <a:solidFill>
                  <a:srgbClr val="24292F"/>
                </a:solidFill>
                <a:highlight>
                  <a:srgbClr val="FFFFFF"/>
                </a:highlight>
              </a:rPr>
              <a:t>Fatality: (Y) Dependent variable</a:t>
            </a:r>
            <a:endParaRPr sz="2200">
              <a:solidFill>
                <a:srgbClr val="24292F"/>
              </a:solidFill>
              <a:highlight>
                <a:srgbClr val="FFFFFF"/>
              </a:highlight>
            </a:endParaRPr>
          </a:p>
          <a:p>
            <a:pPr indent="-368300" lvl="0" marL="457200" rtl="0" algn="l">
              <a:lnSpc>
                <a:spcPct val="115000"/>
              </a:lnSpc>
              <a:spcBef>
                <a:spcPts val="0"/>
              </a:spcBef>
              <a:spcAft>
                <a:spcPts val="0"/>
              </a:spcAft>
              <a:buClr>
                <a:srgbClr val="24292F"/>
              </a:buClr>
              <a:buSzPts val="2200"/>
              <a:buChar char="●"/>
            </a:pPr>
            <a:r>
              <a:rPr lang="en-US" sz="2200">
                <a:solidFill>
                  <a:srgbClr val="24292F"/>
                </a:solidFill>
                <a:highlight>
                  <a:srgbClr val="FFFFFF"/>
                </a:highlight>
              </a:rPr>
              <a:t>Type: unprovoked</a:t>
            </a:r>
            <a:endParaRPr sz="2200">
              <a:solidFill>
                <a:srgbClr val="24292F"/>
              </a:solidFill>
              <a:highlight>
                <a:srgbClr val="FFFFFF"/>
              </a:highlight>
            </a:endParaRPr>
          </a:p>
          <a:p>
            <a:pPr indent="-368300" lvl="0" marL="457200" rtl="0" algn="l">
              <a:lnSpc>
                <a:spcPct val="115000"/>
              </a:lnSpc>
              <a:spcBef>
                <a:spcPts val="0"/>
              </a:spcBef>
              <a:spcAft>
                <a:spcPts val="0"/>
              </a:spcAft>
              <a:buClr>
                <a:srgbClr val="24292F"/>
              </a:buClr>
              <a:buSzPts val="2200"/>
              <a:buChar char="●"/>
            </a:pPr>
            <a:r>
              <a:rPr lang="en-US" sz="2200">
                <a:solidFill>
                  <a:srgbClr val="24292F"/>
                </a:solidFill>
                <a:highlight>
                  <a:srgbClr val="FFFFFF"/>
                </a:highlight>
              </a:rPr>
              <a:t>Country: World wide</a:t>
            </a:r>
            <a:endParaRPr sz="2200">
              <a:solidFill>
                <a:srgbClr val="24292F"/>
              </a:solidFill>
              <a:highlight>
                <a:srgbClr val="FFFFFF"/>
              </a:highlight>
            </a:endParaRPr>
          </a:p>
          <a:p>
            <a:pPr indent="-368300" lvl="0" marL="457200" rtl="0" algn="l">
              <a:lnSpc>
                <a:spcPct val="115000"/>
              </a:lnSpc>
              <a:spcBef>
                <a:spcPts val="0"/>
              </a:spcBef>
              <a:spcAft>
                <a:spcPts val="0"/>
              </a:spcAft>
              <a:buClr>
                <a:srgbClr val="24292F"/>
              </a:buClr>
              <a:buSzPts val="2200"/>
              <a:buChar char="●"/>
            </a:pPr>
            <a:r>
              <a:rPr lang="en-US" sz="2200">
                <a:solidFill>
                  <a:srgbClr val="24292F"/>
                </a:solidFill>
                <a:highlight>
                  <a:srgbClr val="FFFFFF"/>
                </a:highlight>
              </a:rPr>
              <a:t>Year: 2000 to 2018</a:t>
            </a:r>
            <a:endParaRPr sz="2200">
              <a:solidFill>
                <a:srgbClr val="24292F"/>
              </a:solidFill>
              <a:highlight>
                <a:srgbClr val="FFFFFF"/>
              </a:highlight>
            </a:endParaRPr>
          </a:p>
          <a:p>
            <a:pPr indent="-368300" lvl="0" marL="457200" rtl="0" algn="l">
              <a:lnSpc>
                <a:spcPct val="115000"/>
              </a:lnSpc>
              <a:spcBef>
                <a:spcPts val="0"/>
              </a:spcBef>
              <a:spcAft>
                <a:spcPts val="0"/>
              </a:spcAft>
              <a:buClr>
                <a:srgbClr val="24292F"/>
              </a:buClr>
              <a:buSzPts val="2200"/>
              <a:buChar char="●"/>
            </a:pPr>
            <a:r>
              <a:rPr lang="en-US" sz="2200">
                <a:solidFill>
                  <a:srgbClr val="24292F"/>
                </a:solidFill>
                <a:highlight>
                  <a:srgbClr val="FFFFFF"/>
                </a:highlight>
              </a:rPr>
              <a:t>Month: 1 to 12</a:t>
            </a:r>
            <a:endParaRPr sz="2200">
              <a:solidFill>
                <a:srgbClr val="24292F"/>
              </a:solidFill>
              <a:highlight>
                <a:srgbClr val="FFFFFF"/>
              </a:highlight>
            </a:endParaRPr>
          </a:p>
          <a:p>
            <a:pPr indent="-368300" lvl="0" marL="457200" rtl="0" algn="l">
              <a:lnSpc>
                <a:spcPct val="115000"/>
              </a:lnSpc>
              <a:spcBef>
                <a:spcPts val="0"/>
              </a:spcBef>
              <a:spcAft>
                <a:spcPts val="0"/>
              </a:spcAft>
              <a:buClr>
                <a:srgbClr val="24292F"/>
              </a:buClr>
              <a:buSzPts val="2200"/>
              <a:buChar char="●"/>
            </a:pPr>
            <a:r>
              <a:rPr lang="en-US" sz="2200">
                <a:solidFill>
                  <a:srgbClr val="24292F"/>
                </a:solidFill>
                <a:highlight>
                  <a:srgbClr val="FFFFFF"/>
                </a:highlight>
              </a:rPr>
              <a:t>Activity: Created overarching bins</a:t>
            </a:r>
            <a:endParaRPr sz="2200">
              <a:solidFill>
                <a:srgbClr val="24292F"/>
              </a:solidFill>
              <a:highlight>
                <a:srgbClr val="FFFFFF"/>
              </a:highlight>
            </a:endParaRPr>
          </a:p>
          <a:p>
            <a:pPr indent="-368300" lvl="0" marL="457200" rtl="0" algn="l">
              <a:lnSpc>
                <a:spcPct val="115000"/>
              </a:lnSpc>
              <a:spcBef>
                <a:spcPts val="0"/>
              </a:spcBef>
              <a:spcAft>
                <a:spcPts val="0"/>
              </a:spcAft>
              <a:buClr>
                <a:srgbClr val="24292F"/>
              </a:buClr>
              <a:buSzPts val="2200"/>
              <a:buChar char="●"/>
            </a:pPr>
            <a:r>
              <a:rPr lang="en-US" sz="2200">
                <a:solidFill>
                  <a:srgbClr val="24292F"/>
                </a:solidFill>
                <a:highlight>
                  <a:srgbClr val="FFFFFF"/>
                </a:highlight>
              </a:rPr>
              <a:t>Area</a:t>
            </a:r>
            <a:endParaRPr sz="2200">
              <a:solidFill>
                <a:srgbClr val="24292F"/>
              </a:solidFill>
              <a:highlight>
                <a:srgbClr val="FFFFFF"/>
              </a:highlight>
            </a:endParaRPr>
          </a:p>
          <a:p>
            <a:pPr indent="-368300" lvl="0" marL="457200" rtl="0" algn="l">
              <a:lnSpc>
                <a:spcPct val="115000"/>
              </a:lnSpc>
              <a:spcBef>
                <a:spcPts val="0"/>
              </a:spcBef>
              <a:spcAft>
                <a:spcPts val="0"/>
              </a:spcAft>
              <a:buClr>
                <a:srgbClr val="24292F"/>
              </a:buClr>
              <a:buSzPts val="2200"/>
              <a:buChar char="●"/>
            </a:pPr>
            <a:r>
              <a:rPr lang="en-US" sz="2200">
                <a:solidFill>
                  <a:srgbClr val="24292F"/>
                </a:solidFill>
                <a:highlight>
                  <a:srgbClr val="FFFFFF"/>
                </a:highlight>
              </a:rPr>
              <a:t>Sex: Male, Female and Unknown. </a:t>
            </a:r>
            <a:endParaRPr sz="2200">
              <a:solidFill>
                <a:srgbClr val="24292F"/>
              </a:solidFill>
              <a:highlight>
                <a:srgbClr val="FFFFFF"/>
              </a:highlight>
            </a:endParaRPr>
          </a:p>
          <a:p>
            <a:pPr indent="-368300" lvl="0" marL="457200" rtl="0" algn="l">
              <a:lnSpc>
                <a:spcPct val="115000"/>
              </a:lnSpc>
              <a:spcBef>
                <a:spcPts val="0"/>
              </a:spcBef>
              <a:spcAft>
                <a:spcPts val="0"/>
              </a:spcAft>
              <a:buClr>
                <a:srgbClr val="24292F"/>
              </a:buClr>
              <a:buSzPts val="2200"/>
              <a:buChar char="●"/>
            </a:pPr>
            <a:r>
              <a:rPr lang="en-US" sz="2200">
                <a:solidFill>
                  <a:srgbClr val="24292F"/>
                </a:solidFill>
                <a:highlight>
                  <a:srgbClr val="FFFFFF"/>
                </a:highlight>
              </a:rPr>
              <a:t>Hemisphere:North &amp; South</a:t>
            </a:r>
            <a:endParaRPr sz="2200">
              <a:solidFill>
                <a:srgbClr val="24292F"/>
              </a:solidFill>
              <a:highlight>
                <a:srgbClr val="FFFFFF"/>
              </a:highlight>
            </a:endParaRPr>
          </a:p>
          <a:p>
            <a:pPr indent="-368300" lvl="0" marL="457200" rtl="0" algn="l">
              <a:lnSpc>
                <a:spcPct val="115000"/>
              </a:lnSpc>
              <a:spcBef>
                <a:spcPts val="0"/>
              </a:spcBef>
              <a:spcAft>
                <a:spcPts val="0"/>
              </a:spcAft>
              <a:buClr>
                <a:srgbClr val="24292F"/>
              </a:buClr>
              <a:buSzPts val="2200"/>
              <a:buChar char="●"/>
            </a:pPr>
            <a:r>
              <a:rPr lang="en-US" sz="2200">
                <a:solidFill>
                  <a:srgbClr val="24292F"/>
                </a:solidFill>
                <a:highlight>
                  <a:srgbClr val="FFFFFF"/>
                </a:highlight>
              </a:rPr>
              <a:t>Age</a:t>
            </a:r>
            <a:endParaRPr sz="2200">
              <a:solidFill>
                <a:srgbClr val="24292F"/>
              </a:solidFill>
              <a:highlight>
                <a:srgbClr val="FFFFFF"/>
              </a:highlight>
            </a:endParaRPr>
          </a:p>
          <a:p>
            <a:pPr indent="-368300" lvl="0" marL="457200" rtl="0" algn="l">
              <a:lnSpc>
                <a:spcPct val="115000"/>
              </a:lnSpc>
              <a:spcBef>
                <a:spcPts val="0"/>
              </a:spcBef>
              <a:spcAft>
                <a:spcPts val="0"/>
              </a:spcAft>
              <a:buClr>
                <a:srgbClr val="24292F"/>
              </a:buClr>
              <a:buSzPts val="2200"/>
              <a:buChar char="●"/>
            </a:pPr>
            <a:r>
              <a:rPr lang="en-US" sz="2200">
                <a:solidFill>
                  <a:srgbClr val="24292F"/>
                </a:solidFill>
                <a:highlight>
                  <a:srgbClr val="FFFFFF"/>
                </a:highlight>
              </a:rPr>
              <a:t>Season: Winter, Spring, Summer &amp; Fall</a:t>
            </a:r>
            <a:endParaRPr sz="2200">
              <a:solidFill>
                <a:srgbClr val="24292F"/>
              </a:solidFill>
              <a:highlight>
                <a:srgbClr val="FFFFFF"/>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6"/>
          <p:cNvSpPr txBox="1"/>
          <p:nvPr>
            <p:ph type="title"/>
          </p:nvPr>
        </p:nvSpPr>
        <p:spPr>
          <a:xfrm>
            <a:off x="415633" y="667900"/>
            <a:ext cx="11360700" cy="831600"/>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dk1"/>
              </a:buClr>
              <a:buSzPts val="4400"/>
              <a:buFont typeface="Calibri"/>
              <a:buNone/>
            </a:pPr>
            <a:r>
              <a:rPr b="1" i="1" lang="en-US"/>
              <a:t>Database Integration </a:t>
            </a:r>
            <a:endParaRPr/>
          </a:p>
        </p:txBody>
      </p:sp>
      <p:sp>
        <p:nvSpPr>
          <p:cNvPr id="105" name="Google Shape;105;p6"/>
          <p:cNvSpPr txBox="1"/>
          <p:nvPr/>
        </p:nvSpPr>
        <p:spPr>
          <a:xfrm>
            <a:off x="86975" y="2118450"/>
            <a:ext cx="6814500" cy="4155900"/>
          </a:xfrm>
          <a:prstGeom prst="rect">
            <a:avLst/>
          </a:prstGeom>
          <a:noFill/>
          <a:ln>
            <a:noFill/>
          </a:ln>
        </p:spPr>
        <p:txBody>
          <a:bodyPr anchorCtr="0" anchor="t" bIns="45700" lIns="91425" spcFirstLastPara="1" rIns="91425" wrap="square" tIns="45700">
            <a:spAutoFit/>
          </a:bodyPr>
          <a:lstStyle/>
          <a:p>
            <a:pPr indent="0" lvl="0" marL="88900" marR="0" rtl="0" algn="l">
              <a:lnSpc>
                <a:spcPct val="100000"/>
              </a:lnSpc>
              <a:spcBef>
                <a:spcPts val="0"/>
              </a:spcBef>
              <a:spcAft>
                <a:spcPts val="0"/>
              </a:spcAft>
              <a:buNone/>
            </a:pPr>
            <a:r>
              <a:rPr b="1" i="1" lang="en-US" sz="2200" u="none" cap="none" strike="noStrike">
                <a:solidFill>
                  <a:srgbClr val="24292F"/>
                </a:solidFill>
                <a:highlight>
                  <a:srgbClr val="FFFFFF"/>
                </a:highlight>
                <a:latin typeface="Arial"/>
                <a:ea typeface="Arial"/>
                <a:cs typeface="Arial"/>
                <a:sym typeface="Arial"/>
              </a:rPr>
              <a:t>STEPS:</a:t>
            </a:r>
            <a:endParaRPr/>
          </a:p>
          <a:p>
            <a:pPr indent="-368300" lvl="0" marL="457200" marR="0" rtl="0" algn="l">
              <a:lnSpc>
                <a:spcPct val="100000"/>
              </a:lnSpc>
              <a:spcBef>
                <a:spcPts val="0"/>
              </a:spcBef>
              <a:spcAft>
                <a:spcPts val="0"/>
              </a:spcAft>
              <a:buClr>
                <a:srgbClr val="24292F"/>
              </a:buClr>
              <a:buSzPts val="2200"/>
              <a:buFont typeface="Arial"/>
              <a:buChar char="❖"/>
            </a:pPr>
            <a:r>
              <a:rPr b="0" i="0" lang="en-US" sz="2200" u="none" cap="none" strike="noStrike">
                <a:solidFill>
                  <a:srgbClr val="24292F"/>
                </a:solidFill>
                <a:highlight>
                  <a:srgbClr val="FFFFFF"/>
                </a:highlight>
                <a:latin typeface="Arial"/>
                <a:ea typeface="Arial"/>
                <a:cs typeface="Arial"/>
                <a:sym typeface="Arial"/>
              </a:rPr>
              <a:t>To clean the Raw attacks dataset in Jupyter Notebook.  </a:t>
            </a:r>
            <a:endParaRPr b="0" i="0" sz="2200" u="none" cap="none" strike="noStrike">
              <a:solidFill>
                <a:srgbClr val="24292F"/>
              </a:solidFill>
              <a:highlight>
                <a:srgbClr val="FFFFFF"/>
              </a:highlight>
              <a:latin typeface="Arial"/>
              <a:ea typeface="Arial"/>
              <a:cs typeface="Arial"/>
              <a:sym typeface="Arial"/>
            </a:endParaRPr>
          </a:p>
          <a:p>
            <a:pPr indent="-342900" lvl="0" marL="431800" marR="0" rtl="0" algn="l">
              <a:lnSpc>
                <a:spcPct val="100000"/>
              </a:lnSpc>
              <a:spcBef>
                <a:spcPts val="0"/>
              </a:spcBef>
              <a:spcAft>
                <a:spcPts val="0"/>
              </a:spcAft>
              <a:buClr>
                <a:srgbClr val="24292F"/>
              </a:buClr>
              <a:buSzPts val="2200"/>
              <a:buFont typeface="Arial"/>
              <a:buChar char="❖"/>
            </a:pPr>
            <a:r>
              <a:rPr b="0" i="0" lang="en-US" sz="2200" u="none" cap="none" strike="noStrike">
                <a:solidFill>
                  <a:srgbClr val="24292F"/>
                </a:solidFill>
                <a:highlight>
                  <a:srgbClr val="FFFFFF"/>
                </a:highlight>
                <a:latin typeface="Arial"/>
                <a:ea typeface="Arial"/>
                <a:cs typeface="Arial"/>
                <a:sym typeface="Arial"/>
              </a:rPr>
              <a:t>Creation of tables in Postgres SQL server:  Table attacks and Table hemisphere</a:t>
            </a:r>
            <a:endParaRPr/>
          </a:p>
          <a:p>
            <a:pPr indent="-342900" lvl="0" marL="431800" marR="0" rtl="0" algn="l">
              <a:lnSpc>
                <a:spcPct val="100000"/>
              </a:lnSpc>
              <a:spcBef>
                <a:spcPts val="0"/>
              </a:spcBef>
              <a:spcAft>
                <a:spcPts val="0"/>
              </a:spcAft>
              <a:buClr>
                <a:srgbClr val="24292F"/>
              </a:buClr>
              <a:buSzPts val="2200"/>
              <a:buFont typeface="Arial"/>
              <a:buChar char="❖"/>
            </a:pPr>
            <a:r>
              <a:rPr b="0" i="0" lang="en-US" sz="2200" u="none" cap="none" strike="noStrike">
                <a:solidFill>
                  <a:srgbClr val="24292F"/>
                </a:solidFill>
                <a:highlight>
                  <a:srgbClr val="FFFFFF"/>
                </a:highlight>
                <a:latin typeface="Arial"/>
                <a:ea typeface="Arial"/>
                <a:cs typeface="Arial"/>
                <a:sym typeface="Arial"/>
              </a:rPr>
              <a:t>To join the two tables by an inner join. The new table will be processed in </a:t>
            </a:r>
            <a:r>
              <a:rPr lang="en-US" sz="2200">
                <a:solidFill>
                  <a:srgbClr val="24292F"/>
                </a:solidFill>
                <a:highlight>
                  <a:srgbClr val="FFFFFF"/>
                </a:highlight>
              </a:rPr>
              <a:t>Jupyter</a:t>
            </a:r>
            <a:r>
              <a:rPr b="0" i="0" lang="en-US" sz="2200" u="none" cap="none" strike="noStrike">
                <a:solidFill>
                  <a:srgbClr val="24292F"/>
                </a:solidFill>
                <a:highlight>
                  <a:srgbClr val="FFFFFF"/>
                </a:highlight>
                <a:latin typeface="Arial"/>
                <a:ea typeface="Arial"/>
                <a:cs typeface="Arial"/>
                <a:sym typeface="Arial"/>
              </a:rPr>
              <a:t> notebook (adding the season feature)</a:t>
            </a:r>
            <a:endParaRPr/>
          </a:p>
          <a:p>
            <a:pPr indent="-342900" lvl="0" marL="431800" marR="0" rtl="0" algn="l">
              <a:lnSpc>
                <a:spcPct val="100000"/>
              </a:lnSpc>
              <a:spcBef>
                <a:spcPts val="0"/>
              </a:spcBef>
              <a:spcAft>
                <a:spcPts val="0"/>
              </a:spcAft>
              <a:buClr>
                <a:srgbClr val="24292F"/>
              </a:buClr>
              <a:buSzPts val="2200"/>
              <a:buFont typeface="Arial"/>
              <a:buChar char="❖"/>
            </a:pPr>
            <a:r>
              <a:rPr b="0" i="0" lang="en-US" sz="2200" u="none" cap="none" strike="noStrike">
                <a:solidFill>
                  <a:srgbClr val="24292F"/>
                </a:solidFill>
                <a:highlight>
                  <a:srgbClr val="FFFFFF"/>
                </a:highlight>
                <a:latin typeface="Arial"/>
                <a:ea typeface="Arial"/>
                <a:cs typeface="Arial"/>
                <a:sym typeface="Arial"/>
              </a:rPr>
              <a:t>To store the table to be used for the model in the database. </a:t>
            </a:r>
            <a:endParaRPr/>
          </a:p>
          <a:p>
            <a:pPr indent="-342900" lvl="0" marL="431800" marR="0" rtl="0" algn="l">
              <a:lnSpc>
                <a:spcPct val="100000"/>
              </a:lnSpc>
              <a:spcBef>
                <a:spcPts val="0"/>
              </a:spcBef>
              <a:spcAft>
                <a:spcPts val="0"/>
              </a:spcAft>
              <a:buClr>
                <a:srgbClr val="24292F"/>
              </a:buClr>
              <a:buSzPts val="2200"/>
              <a:buFont typeface="Arial"/>
              <a:buChar char="❖"/>
            </a:pPr>
            <a:r>
              <a:rPr b="0" i="0" lang="en-US" sz="2200" u="none" cap="none" strike="noStrike">
                <a:solidFill>
                  <a:srgbClr val="24292F"/>
                </a:solidFill>
                <a:highlight>
                  <a:srgbClr val="FFFFFF"/>
                </a:highlight>
                <a:latin typeface="Arial"/>
                <a:ea typeface="Arial"/>
                <a:cs typeface="Arial"/>
                <a:sym typeface="Arial"/>
              </a:rPr>
              <a:t>To integrate the database to the model. </a:t>
            </a:r>
            <a:endParaRPr b="0" i="0" sz="2200" u="none" cap="none" strike="noStrike">
              <a:solidFill>
                <a:srgbClr val="24292F"/>
              </a:solidFill>
              <a:highlight>
                <a:srgbClr val="FFFFFF"/>
              </a:highlight>
              <a:latin typeface="Arial"/>
              <a:ea typeface="Arial"/>
              <a:cs typeface="Arial"/>
              <a:sym typeface="Arial"/>
            </a:endParaRPr>
          </a:p>
          <a:p>
            <a:pPr indent="-368300" lvl="0" marL="457200" marR="0" rtl="0" algn="l">
              <a:lnSpc>
                <a:spcPct val="100000"/>
              </a:lnSpc>
              <a:spcBef>
                <a:spcPts val="0"/>
              </a:spcBef>
              <a:spcAft>
                <a:spcPts val="0"/>
              </a:spcAft>
              <a:buClr>
                <a:srgbClr val="24292F"/>
              </a:buClr>
              <a:buSzPts val="2200"/>
              <a:buFont typeface="Arial"/>
              <a:buChar char="❖"/>
            </a:pPr>
            <a:r>
              <a:rPr b="0" i="0" lang="en-US" sz="2200" u="none" cap="none" strike="noStrike">
                <a:solidFill>
                  <a:srgbClr val="24292F"/>
                </a:solidFill>
                <a:highlight>
                  <a:srgbClr val="FFFFFF"/>
                </a:highlight>
                <a:latin typeface="Arial"/>
                <a:ea typeface="Arial"/>
                <a:cs typeface="Arial"/>
                <a:sym typeface="Arial"/>
              </a:rPr>
              <a:t>To store the model results in the database. </a:t>
            </a:r>
            <a:endParaRPr/>
          </a:p>
        </p:txBody>
      </p:sp>
      <p:pic>
        <p:nvPicPr>
          <p:cNvPr id="106" name="Google Shape;106;p6"/>
          <p:cNvPicPr preferRelativeResize="0"/>
          <p:nvPr/>
        </p:nvPicPr>
        <p:blipFill rotWithShape="1">
          <a:blip r:embed="rId3">
            <a:alphaModFix/>
          </a:blip>
          <a:srcRect b="0" l="0" r="0" t="0"/>
          <a:stretch/>
        </p:blipFill>
        <p:spPr>
          <a:xfrm>
            <a:off x="6797023" y="1435914"/>
            <a:ext cx="4979295" cy="3166577"/>
          </a:xfrm>
          <a:prstGeom prst="rect">
            <a:avLst/>
          </a:prstGeom>
          <a:noFill/>
          <a:ln>
            <a:noFill/>
          </a:ln>
        </p:spPr>
      </p:pic>
      <p:pic>
        <p:nvPicPr>
          <p:cNvPr id="107" name="Google Shape;107;p6"/>
          <p:cNvPicPr preferRelativeResize="0"/>
          <p:nvPr/>
        </p:nvPicPr>
        <p:blipFill rotWithShape="1">
          <a:blip r:embed="rId4">
            <a:alphaModFix/>
          </a:blip>
          <a:srcRect b="0" l="0" r="0" t="0"/>
          <a:stretch/>
        </p:blipFill>
        <p:spPr>
          <a:xfrm>
            <a:off x="7598692" y="4250831"/>
            <a:ext cx="3375953" cy="240050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g15d421a96ee_2_1"/>
          <p:cNvSpPr txBox="1"/>
          <p:nvPr>
            <p:ph type="title"/>
          </p:nvPr>
        </p:nvSpPr>
        <p:spPr>
          <a:xfrm>
            <a:off x="415633" y="667900"/>
            <a:ext cx="11360700" cy="831600"/>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dk1"/>
              </a:buClr>
              <a:buSzPts val="4400"/>
              <a:buFont typeface="Calibri"/>
              <a:buNone/>
            </a:pPr>
            <a:r>
              <a:rPr b="1" i="1" lang="en-US"/>
              <a:t>Machine Learning Model </a:t>
            </a:r>
            <a:endParaRPr/>
          </a:p>
        </p:txBody>
      </p:sp>
      <p:sp>
        <p:nvSpPr>
          <p:cNvPr id="113" name="Google Shape;113;g15d421a96ee_2_1"/>
          <p:cNvSpPr txBox="1"/>
          <p:nvPr/>
        </p:nvSpPr>
        <p:spPr>
          <a:xfrm>
            <a:off x="838201" y="1690825"/>
            <a:ext cx="10248000" cy="4602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sz="3600">
              <a:solidFill>
                <a:schemeClr val="dk1"/>
              </a:solidFill>
              <a:latin typeface="Calibri"/>
              <a:ea typeface="Calibri"/>
              <a:cs typeface="Calibri"/>
              <a:sym typeface="Calibri"/>
            </a:endParaRPr>
          </a:p>
          <a:p>
            <a:pPr indent="-457200" lvl="0" marL="457200" rtl="0" algn="l">
              <a:spcBef>
                <a:spcPts val="0"/>
              </a:spcBef>
              <a:spcAft>
                <a:spcPts val="0"/>
              </a:spcAft>
              <a:buClr>
                <a:schemeClr val="dk1"/>
              </a:buClr>
              <a:buSzPts val="3600"/>
              <a:buFont typeface="Calibri"/>
              <a:buChar char="❖"/>
            </a:pPr>
            <a:r>
              <a:rPr lang="en-US" sz="3600">
                <a:solidFill>
                  <a:schemeClr val="dk1"/>
                </a:solidFill>
                <a:latin typeface="Calibri"/>
                <a:ea typeface="Calibri"/>
                <a:cs typeface="Calibri"/>
                <a:sym typeface="Calibri"/>
              </a:rPr>
              <a:t>Logistic </a:t>
            </a:r>
            <a:r>
              <a:rPr lang="en-US" sz="3600">
                <a:solidFill>
                  <a:schemeClr val="dk1"/>
                </a:solidFill>
                <a:latin typeface="Calibri"/>
                <a:ea typeface="Calibri"/>
                <a:cs typeface="Calibri"/>
                <a:sym typeface="Calibri"/>
              </a:rPr>
              <a:t>Regression Analysis to identify significant features</a:t>
            </a:r>
            <a:endParaRPr sz="3600">
              <a:solidFill>
                <a:schemeClr val="dk1"/>
              </a:solidFill>
              <a:latin typeface="Calibri"/>
              <a:ea typeface="Calibri"/>
              <a:cs typeface="Calibri"/>
              <a:sym typeface="Calibri"/>
            </a:endParaRPr>
          </a:p>
          <a:p>
            <a:pPr indent="-457200" lvl="0" marL="457200" marR="0" rtl="0" algn="l">
              <a:lnSpc>
                <a:spcPct val="100000"/>
              </a:lnSpc>
              <a:spcBef>
                <a:spcPts val="0"/>
              </a:spcBef>
              <a:spcAft>
                <a:spcPts val="0"/>
              </a:spcAft>
              <a:buClr>
                <a:schemeClr val="dk1"/>
              </a:buClr>
              <a:buSzPts val="3600"/>
              <a:buFont typeface="Calibri"/>
              <a:buChar char="❖"/>
            </a:pPr>
            <a:r>
              <a:rPr lang="en-US" sz="3600">
                <a:solidFill>
                  <a:schemeClr val="dk1"/>
                </a:solidFill>
                <a:latin typeface="Calibri"/>
                <a:ea typeface="Calibri"/>
                <a:cs typeface="Calibri"/>
                <a:sym typeface="Calibri"/>
              </a:rPr>
              <a:t>Target:  Fatal_Y_N</a:t>
            </a:r>
            <a:endParaRPr sz="3600">
              <a:solidFill>
                <a:schemeClr val="dk1"/>
              </a:solidFill>
              <a:latin typeface="Calibri"/>
              <a:ea typeface="Calibri"/>
              <a:cs typeface="Calibri"/>
              <a:sym typeface="Calibri"/>
            </a:endParaRPr>
          </a:p>
          <a:p>
            <a:pPr indent="-457200" lvl="0" marL="457200" marR="0" rtl="0" algn="l">
              <a:lnSpc>
                <a:spcPct val="100000"/>
              </a:lnSpc>
              <a:spcBef>
                <a:spcPts val="0"/>
              </a:spcBef>
              <a:spcAft>
                <a:spcPts val="0"/>
              </a:spcAft>
              <a:buClr>
                <a:schemeClr val="dk1"/>
              </a:buClr>
              <a:buSzPts val="3600"/>
              <a:buFont typeface="Calibri"/>
              <a:buChar char="❖"/>
            </a:pPr>
            <a:r>
              <a:rPr lang="en-US" sz="3600">
                <a:solidFill>
                  <a:schemeClr val="dk1"/>
                </a:solidFill>
                <a:latin typeface="Calibri"/>
                <a:ea typeface="Calibri"/>
                <a:cs typeface="Calibri"/>
                <a:sym typeface="Calibri"/>
              </a:rPr>
              <a:t>Features: Nine</a:t>
            </a:r>
            <a:endParaRPr sz="3600">
              <a:solidFill>
                <a:schemeClr val="dk1"/>
              </a:solidFill>
              <a:latin typeface="Calibri"/>
              <a:ea typeface="Calibri"/>
              <a:cs typeface="Calibri"/>
              <a:sym typeface="Calibri"/>
            </a:endParaRPr>
          </a:p>
          <a:p>
            <a:pPr indent="-457200" lvl="0" marL="457200" marR="0" rtl="0" algn="l">
              <a:lnSpc>
                <a:spcPct val="100000"/>
              </a:lnSpc>
              <a:spcBef>
                <a:spcPts val="0"/>
              </a:spcBef>
              <a:spcAft>
                <a:spcPts val="0"/>
              </a:spcAft>
              <a:buClr>
                <a:schemeClr val="dk1"/>
              </a:buClr>
              <a:buSzPts val="3600"/>
              <a:buFont typeface="Calibri"/>
              <a:buChar char="❖"/>
            </a:pPr>
            <a:r>
              <a:rPr lang="en-US" sz="3600">
                <a:solidFill>
                  <a:schemeClr val="dk1"/>
                </a:solidFill>
                <a:latin typeface="Calibri"/>
                <a:ea typeface="Calibri"/>
                <a:cs typeface="Calibri"/>
                <a:sym typeface="Calibri"/>
              </a:rPr>
              <a:t>Random Forest Classifier</a:t>
            </a:r>
            <a:endParaRPr sz="3600">
              <a:solidFill>
                <a:schemeClr val="dk1"/>
              </a:solidFill>
              <a:latin typeface="Calibri"/>
              <a:ea typeface="Calibri"/>
              <a:cs typeface="Calibri"/>
              <a:sym typeface="Calibri"/>
            </a:endParaRPr>
          </a:p>
          <a:p>
            <a:pPr indent="-457200" lvl="0" marL="457200" marR="0" rtl="0" algn="l">
              <a:lnSpc>
                <a:spcPct val="100000"/>
              </a:lnSpc>
              <a:spcBef>
                <a:spcPts val="0"/>
              </a:spcBef>
              <a:spcAft>
                <a:spcPts val="0"/>
              </a:spcAft>
              <a:buClr>
                <a:schemeClr val="dk1"/>
              </a:buClr>
              <a:buSzPts val="3600"/>
              <a:buFont typeface="Calibri"/>
              <a:buChar char="❖"/>
            </a:pPr>
            <a:r>
              <a:rPr lang="en-US" sz="3600">
                <a:solidFill>
                  <a:schemeClr val="dk1"/>
                </a:solidFill>
                <a:latin typeface="Calibri"/>
                <a:ea typeface="Calibri"/>
                <a:cs typeface="Calibri"/>
                <a:sym typeface="Calibri"/>
              </a:rPr>
              <a:t>Confusion matrix </a:t>
            </a:r>
            <a:endParaRPr sz="36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3500"/>
              <a:buFont typeface="Arial"/>
              <a:buNone/>
            </a:pPr>
            <a:r>
              <a:t/>
            </a:r>
            <a:endParaRPr b="0" i="0" sz="4100" u="none" cap="none" strike="noStrike">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7"/>
          <p:cNvSpPr txBox="1"/>
          <p:nvPr>
            <p:ph type="title"/>
          </p:nvPr>
        </p:nvSpPr>
        <p:spPr>
          <a:xfrm>
            <a:off x="415633" y="667900"/>
            <a:ext cx="11360700" cy="831600"/>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dk1"/>
              </a:buClr>
              <a:buSzPts val="4400"/>
              <a:buFont typeface="Calibri"/>
              <a:buNone/>
            </a:pPr>
            <a:r>
              <a:rPr b="1" i="1" lang="en-US"/>
              <a:t>Machine Learning Model </a:t>
            </a:r>
            <a:endParaRPr/>
          </a:p>
        </p:txBody>
      </p:sp>
      <p:sp>
        <p:nvSpPr>
          <p:cNvPr id="119" name="Google Shape;119;p7"/>
          <p:cNvSpPr txBox="1"/>
          <p:nvPr/>
        </p:nvSpPr>
        <p:spPr>
          <a:xfrm>
            <a:off x="431100" y="834750"/>
            <a:ext cx="47268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US" sz="3600">
                <a:solidFill>
                  <a:schemeClr val="dk1"/>
                </a:solidFill>
                <a:latin typeface="Calibri"/>
                <a:ea typeface="Calibri"/>
                <a:cs typeface="Calibri"/>
                <a:sym typeface="Calibri"/>
              </a:rPr>
              <a:t>Coding</a:t>
            </a:r>
            <a:r>
              <a:rPr b="1" i="1" lang="en-US" sz="3600">
                <a:solidFill>
                  <a:schemeClr val="dk1"/>
                </a:solidFill>
                <a:latin typeface="Calibri"/>
                <a:ea typeface="Calibri"/>
                <a:cs typeface="Calibri"/>
                <a:sym typeface="Calibri"/>
              </a:rPr>
              <a:t> </a:t>
            </a:r>
            <a:r>
              <a:rPr b="1" i="1" lang="en-US" sz="3600">
                <a:solidFill>
                  <a:schemeClr val="dk1"/>
                </a:solidFill>
                <a:latin typeface="Calibri"/>
                <a:ea typeface="Calibri"/>
                <a:cs typeface="Calibri"/>
                <a:sym typeface="Calibri"/>
              </a:rPr>
              <a:t>snippets</a:t>
            </a:r>
            <a:endParaRPr b="1" i="1"/>
          </a:p>
        </p:txBody>
      </p:sp>
      <p:pic>
        <p:nvPicPr>
          <p:cNvPr id="120" name="Google Shape;120;p7"/>
          <p:cNvPicPr preferRelativeResize="0"/>
          <p:nvPr/>
        </p:nvPicPr>
        <p:blipFill>
          <a:blip r:embed="rId3">
            <a:alphaModFix/>
          </a:blip>
          <a:stretch>
            <a:fillRect/>
          </a:stretch>
        </p:blipFill>
        <p:spPr>
          <a:xfrm>
            <a:off x="6580375" y="3367025"/>
            <a:ext cx="5611626" cy="2093301"/>
          </a:xfrm>
          <a:prstGeom prst="rect">
            <a:avLst/>
          </a:prstGeom>
          <a:noFill/>
          <a:ln>
            <a:noFill/>
          </a:ln>
        </p:spPr>
      </p:pic>
      <p:pic>
        <p:nvPicPr>
          <p:cNvPr id="121" name="Google Shape;121;p7"/>
          <p:cNvPicPr preferRelativeResize="0"/>
          <p:nvPr/>
        </p:nvPicPr>
        <p:blipFill>
          <a:blip r:embed="rId4">
            <a:alphaModFix/>
          </a:blip>
          <a:stretch>
            <a:fillRect/>
          </a:stretch>
        </p:blipFill>
        <p:spPr>
          <a:xfrm>
            <a:off x="0" y="2308602"/>
            <a:ext cx="5735548" cy="3151726"/>
          </a:xfrm>
          <a:prstGeom prst="rect">
            <a:avLst/>
          </a:prstGeom>
          <a:noFill/>
          <a:ln>
            <a:noFill/>
          </a:ln>
        </p:spPr>
      </p:pic>
      <p:sp>
        <p:nvSpPr>
          <p:cNvPr id="122" name="Google Shape;122;p7"/>
          <p:cNvSpPr/>
          <p:nvPr/>
        </p:nvSpPr>
        <p:spPr>
          <a:xfrm>
            <a:off x="5762275" y="4087425"/>
            <a:ext cx="818100" cy="652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g13f639cd32d_0_1"/>
          <p:cNvSpPr txBox="1"/>
          <p:nvPr>
            <p:ph type="title"/>
          </p:nvPr>
        </p:nvSpPr>
        <p:spPr>
          <a:xfrm>
            <a:off x="415633" y="667900"/>
            <a:ext cx="11360700" cy="831600"/>
          </a:xfrm>
          <a:prstGeom prst="rect">
            <a:avLst/>
          </a:prstGeom>
          <a:noFill/>
          <a:ln>
            <a:noFill/>
          </a:ln>
        </p:spPr>
        <p:txBody>
          <a:bodyPr anchorCtr="0" anchor="ctr" bIns="45700" lIns="91425" spcFirstLastPara="1" rIns="91425" wrap="square" tIns="45700">
            <a:normAutofit/>
          </a:bodyPr>
          <a:lstStyle/>
          <a:p>
            <a:pPr indent="0" lvl="0" marL="0" rtl="0" algn="r">
              <a:lnSpc>
                <a:spcPct val="90000"/>
              </a:lnSpc>
              <a:spcBef>
                <a:spcPts val="0"/>
              </a:spcBef>
              <a:spcAft>
                <a:spcPts val="0"/>
              </a:spcAft>
              <a:buClr>
                <a:schemeClr val="dk1"/>
              </a:buClr>
              <a:buSzPts val="4400"/>
              <a:buFont typeface="Calibri"/>
              <a:buNone/>
            </a:pPr>
            <a:r>
              <a:rPr b="1" i="1" lang="en-US"/>
              <a:t>Tableau </a:t>
            </a:r>
            <a:endParaRPr/>
          </a:p>
        </p:txBody>
      </p:sp>
      <p:sp>
        <p:nvSpPr>
          <p:cNvPr id="128" name="Google Shape;128;g13f639cd32d_0_1"/>
          <p:cNvSpPr txBox="1"/>
          <p:nvPr/>
        </p:nvSpPr>
        <p:spPr>
          <a:xfrm>
            <a:off x="770075" y="2339250"/>
            <a:ext cx="5622900" cy="4032900"/>
          </a:xfrm>
          <a:prstGeom prst="rect">
            <a:avLst/>
          </a:prstGeom>
          <a:noFill/>
          <a:ln>
            <a:noFill/>
          </a:ln>
        </p:spPr>
        <p:txBody>
          <a:bodyPr anchorCtr="0" anchor="t" bIns="91425" lIns="91425" spcFirstLastPara="1" rIns="91425" wrap="square" tIns="91425">
            <a:spAutoFit/>
          </a:bodyPr>
          <a:lstStyle/>
          <a:p>
            <a:pPr indent="-387350" lvl="0" marL="457200" rtl="0" algn="l">
              <a:spcBef>
                <a:spcPts val="0"/>
              </a:spcBef>
              <a:spcAft>
                <a:spcPts val="0"/>
              </a:spcAft>
              <a:buSzPts val="2500"/>
              <a:buFont typeface="Calibri"/>
              <a:buChar char="❖"/>
            </a:pPr>
            <a:r>
              <a:rPr lang="en-US" sz="2500">
                <a:latin typeface="Calibri"/>
                <a:ea typeface="Calibri"/>
                <a:cs typeface="Calibri"/>
                <a:sym typeface="Calibri"/>
              </a:rPr>
              <a:t>Charts and graphs, using filter options to add interactivity</a:t>
            </a:r>
            <a:endParaRPr sz="2500">
              <a:latin typeface="Calibri"/>
              <a:ea typeface="Calibri"/>
              <a:cs typeface="Calibri"/>
              <a:sym typeface="Calibri"/>
            </a:endParaRPr>
          </a:p>
          <a:p>
            <a:pPr indent="0" lvl="0" marL="457200" rtl="0" algn="l">
              <a:spcBef>
                <a:spcPts val="0"/>
              </a:spcBef>
              <a:spcAft>
                <a:spcPts val="0"/>
              </a:spcAft>
              <a:buNone/>
            </a:pPr>
            <a:r>
              <a:t/>
            </a:r>
            <a:endParaRPr sz="2500">
              <a:latin typeface="Calibri"/>
              <a:ea typeface="Calibri"/>
              <a:cs typeface="Calibri"/>
              <a:sym typeface="Calibri"/>
            </a:endParaRPr>
          </a:p>
          <a:p>
            <a:pPr indent="-387350" lvl="0" marL="457200" rtl="0" algn="l">
              <a:spcBef>
                <a:spcPts val="0"/>
              </a:spcBef>
              <a:spcAft>
                <a:spcPts val="0"/>
              </a:spcAft>
              <a:buSzPts val="2500"/>
              <a:buFont typeface="Calibri"/>
              <a:buChar char="❖"/>
            </a:pPr>
            <a:r>
              <a:rPr lang="en-US" sz="2500">
                <a:latin typeface="Calibri"/>
                <a:ea typeface="Calibri"/>
                <a:cs typeface="Calibri"/>
                <a:sym typeface="Calibri"/>
              </a:rPr>
              <a:t>Pie chart of attacks per water activity</a:t>
            </a:r>
            <a:endParaRPr sz="2500">
              <a:latin typeface="Calibri"/>
              <a:ea typeface="Calibri"/>
              <a:cs typeface="Calibri"/>
              <a:sym typeface="Calibri"/>
            </a:endParaRPr>
          </a:p>
          <a:p>
            <a:pPr indent="0" lvl="0" marL="457200" rtl="0" algn="l">
              <a:spcBef>
                <a:spcPts val="0"/>
              </a:spcBef>
              <a:spcAft>
                <a:spcPts val="0"/>
              </a:spcAft>
              <a:buNone/>
            </a:pPr>
            <a:r>
              <a:t/>
            </a:r>
            <a:endParaRPr sz="2500">
              <a:latin typeface="Calibri"/>
              <a:ea typeface="Calibri"/>
              <a:cs typeface="Calibri"/>
              <a:sym typeface="Calibri"/>
            </a:endParaRPr>
          </a:p>
          <a:p>
            <a:pPr indent="-387350" lvl="0" marL="457200" rtl="0" algn="l">
              <a:spcBef>
                <a:spcPts val="0"/>
              </a:spcBef>
              <a:spcAft>
                <a:spcPts val="0"/>
              </a:spcAft>
              <a:buSzPts val="2500"/>
              <a:buFont typeface="Calibri"/>
              <a:buChar char="❖"/>
            </a:pPr>
            <a:r>
              <a:rPr lang="en-US" sz="2500">
                <a:latin typeface="Calibri"/>
                <a:ea typeface="Calibri"/>
                <a:cs typeface="Calibri"/>
                <a:sym typeface="Calibri"/>
              </a:rPr>
              <a:t>Interactive map/ locations where attacks occur (data permitted)</a:t>
            </a:r>
            <a:endParaRPr sz="2500">
              <a:latin typeface="Calibri"/>
              <a:ea typeface="Calibri"/>
              <a:cs typeface="Calibri"/>
              <a:sym typeface="Calibri"/>
            </a:endParaRPr>
          </a:p>
          <a:p>
            <a:pPr indent="0" lvl="0" marL="457200" rtl="0" algn="l">
              <a:spcBef>
                <a:spcPts val="0"/>
              </a:spcBef>
              <a:spcAft>
                <a:spcPts val="0"/>
              </a:spcAft>
              <a:buNone/>
            </a:pPr>
            <a:r>
              <a:t/>
            </a:r>
            <a:endParaRPr sz="2500">
              <a:latin typeface="Calibri"/>
              <a:ea typeface="Calibri"/>
              <a:cs typeface="Calibri"/>
              <a:sym typeface="Calibri"/>
            </a:endParaRPr>
          </a:p>
          <a:p>
            <a:pPr indent="-387350" lvl="0" marL="457200" rtl="0" algn="l">
              <a:spcBef>
                <a:spcPts val="0"/>
              </a:spcBef>
              <a:spcAft>
                <a:spcPts val="0"/>
              </a:spcAft>
              <a:buSzPts val="2500"/>
              <a:buFont typeface="Calibri"/>
              <a:buChar char="❖"/>
            </a:pPr>
            <a:r>
              <a:rPr lang="en-US" sz="2500">
                <a:latin typeface="Calibri"/>
                <a:ea typeface="Calibri"/>
                <a:cs typeface="Calibri"/>
                <a:sym typeface="Calibri"/>
              </a:rPr>
              <a:t>Table with results from the model</a:t>
            </a:r>
            <a:endParaRPr sz="2500">
              <a:latin typeface="Calibri"/>
              <a:ea typeface="Calibri"/>
              <a:cs typeface="Calibri"/>
              <a:sym typeface="Calibri"/>
            </a:endParaRPr>
          </a:p>
          <a:p>
            <a:pPr indent="0" lvl="0" marL="457200" rtl="0" algn="l">
              <a:spcBef>
                <a:spcPts val="0"/>
              </a:spcBef>
              <a:spcAft>
                <a:spcPts val="0"/>
              </a:spcAft>
              <a:buNone/>
            </a:pPr>
            <a:r>
              <a:t/>
            </a:r>
            <a:endParaRPr sz="2500">
              <a:latin typeface="Calibri"/>
              <a:ea typeface="Calibri"/>
              <a:cs typeface="Calibri"/>
              <a:sym typeface="Calibri"/>
            </a:endParaRPr>
          </a:p>
        </p:txBody>
      </p:sp>
      <p:pic>
        <p:nvPicPr>
          <p:cNvPr id="129" name="Google Shape;129;g13f639cd32d_0_1"/>
          <p:cNvPicPr preferRelativeResize="0"/>
          <p:nvPr/>
        </p:nvPicPr>
        <p:blipFill>
          <a:blip r:embed="rId3">
            <a:alphaModFix/>
          </a:blip>
          <a:stretch>
            <a:fillRect/>
          </a:stretch>
        </p:blipFill>
        <p:spPr>
          <a:xfrm>
            <a:off x="6392975" y="2031825"/>
            <a:ext cx="5330749" cy="46477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2022-09-28T23:35:52Z</dcterms:created>
  <dc:creator>Addis de la Fuente</dc:creator>
</cp:coreProperties>
</file>